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3"/>
    <p:sldId id="264" r:id="rId4"/>
    <p:sldId id="265" r:id="rId5"/>
    <p:sldId id="262" r:id="rId6"/>
    <p:sldId id="257" r:id="rId7"/>
    <p:sldId id="258" r:id="rId8"/>
    <p:sldId id="259" r:id="rId9"/>
    <p:sldId id="260" r:id="rId10"/>
    <p:sldId id="261" r:id="rId11"/>
  </p:sldIdLst>
  <p:sldSz cx="9144000" cy="6858000" type="screen4x3"/>
  <p:notesSz cx="6858000" cy="9144000"/>
  <p:custDataLst>
    <p:tags r:id="rId15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96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3.xml"/><Relationship Id="rId14" Type="http://schemas.openxmlformats.org/officeDocument/2006/relationships/image" Target="../media/image2.png"/><Relationship Id="rId13" Type="http://schemas.openxmlformats.org/officeDocument/2006/relationships/tags" Target="../tags/tag12.xml"/><Relationship Id="rId12" Type="http://schemas.openxmlformats.org/officeDocument/2006/relationships/image" Target="../media/image1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.xml"/><Relationship Id="rId5" Type="http://schemas.openxmlformats.org/officeDocument/2006/relationships/image" Target="../media/image3.jpeg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6.jpeg"/><Relationship Id="rId7" Type="http://schemas.openxmlformats.org/officeDocument/2006/relationships/tags" Target="../tags/tag23.xml"/><Relationship Id="rId6" Type="http://schemas.openxmlformats.org/officeDocument/2006/relationships/image" Target="../media/image5.jpeg"/><Relationship Id="rId5" Type="http://schemas.openxmlformats.org/officeDocument/2006/relationships/tags" Target="../tags/tag22.xml"/><Relationship Id="rId4" Type="http://schemas.openxmlformats.org/officeDocument/2006/relationships/image" Target="../media/image4.jpe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image" Target="../media/image8.jpeg"/><Relationship Id="rId11" Type="http://schemas.openxmlformats.org/officeDocument/2006/relationships/tags" Target="../tags/tag25.xml"/><Relationship Id="rId10" Type="http://schemas.openxmlformats.org/officeDocument/2006/relationships/image" Target="../media/image7.jpeg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image" Target="../media/image11.png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image" Target="../media/image10.tiff"/><Relationship Id="rId3" Type="http://schemas.openxmlformats.org/officeDocument/2006/relationships/tags" Target="../tags/tag29.xml"/><Relationship Id="rId2" Type="http://schemas.openxmlformats.org/officeDocument/2006/relationships/image" Target="../media/image9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43.xml"/><Relationship Id="rId7" Type="http://schemas.openxmlformats.org/officeDocument/2006/relationships/image" Target="../media/image12.jpe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45.xml"/><Relationship Id="rId11" Type="http://schemas.openxmlformats.org/officeDocument/2006/relationships/image" Target="../media/image14.png"/><Relationship Id="rId10" Type="http://schemas.openxmlformats.org/officeDocument/2006/relationships/tags" Target="../tags/tag44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image" Target="../media/image16.png"/><Relationship Id="rId7" Type="http://schemas.openxmlformats.org/officeDocument/2006/relationships/tags" Target="../tags/tag51.xml"/><Relationship Id="rId6" Type="http://schemas.openxmlformats.org/officeDocument/2006/relationships/image" Target="../media/image15.png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image" Target="../media/image18.png"/><Relationship Id="rId11" Type="http://schemas.openxmlformats.org/officeDocument/2006/relationships/tags" Target="../tags/tag53.xml"/><Relationship Id="rId10" Type="http://schemas.openxmlformats.org/officeDocument/2006/relationships/image" Target="../media/image17.png"/><Relationship Id="rId1" Type="http://schemas.openxmlformats.org/officeDocument/2006/relationships/tags" Target="../tags/tag4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image" Target="../media/image21.png"/><Relationship Id="rId7" Type="http://schemas.openxmlformats.org/officeDocument/2006/relationships/tags" Target="../tags/tag63.xml"/><Relationship Id="rId6" Type="http://schemas.openxmlformats.org/officeDocument/2006/relationships/image" Target="../media/image20.png"/><Relationship Id="rId5" Type="http://schemas.openxmlformats.org/officeDocument/2006/relationships/tags" Target="../tags/tag62.xml"/><Relationship Id="rId4" Type="http://schemas.openxmlformats.org/officeDocument/2006/relationships/image" Target="../media/image19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66.xml"/><Relationship Id="rId12" Type="http://schemas.openxmlformats.org/officeDocument/2006/relationships/image" Target="../media/image23.png"/><Relationship Id="rId11" Type="http://schemas.openxmlformats.org/officeDocument/2006/relationships/tags" Target="../tags/tag65.xml"/><Relationship Id="rId10" Type="http://schemas.openxmlformats.org/officeDocument/2006/relationships/image" Target="../media/image22.png"/><Relationship Id="rId1" Type="http://schemas.openxmlformats.org/officeDocument/2006/relationships/tags" Target="../tags/tag5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../media/image24.png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80.xml"/><Relationship Id="rId17" Type="http://schemas.openxmlformats.org/officeDocument/2006/relationships/image" Target="../media/image27.png"/><Relationship Id="rId16" Type="http://schemas.openxmlformats.org/officeDocument/2006/relationships/tags" Target="../tags/tag79.xml"/><Relationship Id="rId15" Type="http://schemas.openxmlformats.org/officeDocument/2006/relationships/image" Target="../media/image26.png"/><Relationship Id="rId14" Type="http://schemas.openxmlformats.org/officeDocument/2006/relationships/tags" Target="../tags/tag78.xml"/><Relationship Id="rId13" Type="http://schemas.openxmlformats.org/officeDocument/2006/relationships/image" Target="../media/image25.png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tags" Target="../tags/tag6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95.xml"/><Relationship Id="rId2" Type="http://schemas.openxmlformats.org/officeDocument/2006/relationships/tags" Target="../tags/tag82.xml"/><Relationship Id="rId19" Type="http://schemas.openxmlformats.org/officeDocument/2006/relationships/image" Target="../media/image32.jpeg"/><Relationship Id="rId18" Type="http://schemas.openxmlformats.org/officeDocument/2006/relationships/tags" Target="../tags/tag94.xml"/><Relationship Id="rId17" Type="http://schemas.openxmlformats.org/officeDocument/2006/relationships/image" Target="../media/image31.png"/><Relationship Id="rId16" Type="http://schemas.openxmlformats.org/officeDocument/2006/relationships/tags" Target="../tags/tag93.xml"/><Relationship Id="rId15" Type="http://schemas.openxmlformats.org/officeDocument/2006/relationships/image" Target="../media/image30.jpeg"/><Relationship Id="rId14" Type="http://schemas.openxmlformats.org/officeDocument/2006/relationships/tags" Target="../tags/tag92.xml"/><Relationship Id="rId13" Type="http://schemas.openxmlformats.org/officeDocument/2006/relationships/image" Target="../media/image29.jpeg"/><Relationship Id="rId12" Type="http://schemas.openxmlformats.org/officeDocument/2006/relationships/tags" Target="../tags/tag91.xml"/><Relationship Id="rId11" Type="http://schemas.openxmlformats.org/officeDocument/2006/relationships/image" Target="../media/image28.png"/><Relationship Id="rId10" Type="http://schemas.openxmlformats.org/officeDocument/2006/relationships/tags" Target="../tags/tag90.xml"/><Relationship Id="rId1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9" name="Straight Connector 8"/>
          <p:cNvCxnSpPr/>
          <p:nvPr>
            <p:custDataLst>
              <p:tags r:id="rId1"/>
            </p:custDataLst>
          </p:nvPr>
        </p:nvCxnSpPr>
        <p:spPr>
          <a:xfrm>
            <a:off x="5816600" y="4680370"/>
            <a:ext cx="2451100" cy="0"/>
          </a:xfrm>
          <a:prstGeom prst="line">
            <a:avLst/>
          </a:prstGeom>
          <a:ln w="101600"/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sp>
        <p:nvSpPr>
          <p:cNvPr id="13" name="TextBox 12"/>
          <p:cNvSpPr txBox="1"/>
          <p:nvPr>
            <p:custDataLst>
              <p:tags r:id="rId2"/>
            </p:custDataLst>
          </p:nvPr>
        </p:nvSpPr>
        <p:spPr>
          <a:xfrm>
            <a:off x="5816600" y="4796714"/>
            <a:ext cx="629588" cy="677734"/>
          </a:xfrm>
          <a:prstGeom prst="rect">
            <a:avLst/>
          </a:prstGeom>
          <a:noFill/>
        </p:spPr>
        <p:txBody>
          <a:bodyPr wrap="square" lIns="67500" rIns="67500" rtlCol="0" anchor="ctr" anchorCtr="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600" b="1" spc="150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3600" b="1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Straight Connector 14"/>
          <p:cNvCxnSpPr/>
          <p:nvPr>
            <p:custDataLst>
              <p:tags r:id="rId3"/>
            </p:custDataLst>
          </p:nvPr>
        </p:nvCxnSpPr>
        <p:spPr>
          <a:xfrm>
            <a:off x="1539875" y="4680370"/>
            <a:ext cx="2451100" cy="0"/>
          </a:xfrm>
          <a:prstGeom prst="line">
            <a:avLst/>
          </a:prstGeom>
          <a:ln w="101600"/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sp>
        <p:nvSpPr>
          <p:cNvPr id="16" name="TextBox 15"/>
          <p:cNvSpPr txBox="1"/>
          <p:nvPr>
            <p:custDataLst>
              <p:tags r:id="rId4"/>
            </p:custDataLst>
          </p:nvPr>
        </p:nvSpPr>
        <p:spPr>
          <a:xfrm>
            <a:off x="2232628" y="4782189"/>
            <a:ext cx="1822931" cy="271871"/>
          </a:xfrm>
          <a:prstGeom prst="rect">
            <a:avLst/>
          </a:prstGeom>
          <a:noFill/>
        </p:spPr>
        <p:txBody>
          <a:bodyPr wrap="square" lIns="67500" tIns="35100" rIns="67500" bIns="0" rtlCol="0" anchor="b" anchorCtr="0"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350" b="1" spc="300" dirty="0">
                <a:solidFill>
                  <a:srgbClr val="2196F3"/>
                </a:solidFill>
                <a:latin typeface="微软雅黑" panose="020B0503020204020204" charset="-122"/>
                <a:ea typeface="微软雅黑" panose="020B0503020204020204" charset="-122"/>
                <a:cs typeface="Montserrat" charset="0"/>
              </a:rPr>
              <a:t>小爱触屏音箱</a:t>
            </a:r>
            <a:endParaRPr lang="zh-CN" altLang="en-US" sz="1350" b="1" spc="300" dirty="0">
              <a:solidFill>
                <a:srgbClr val="2196F3"/>
              </a:solidFill>
              <a:latin typeface="微软雅黑" panose="020B0503020204020204" charset="-122"/>
              <a:ea typeface="微软雅黑" panose="020B0503020204020204" charset="-122"/>
              <a:cs typeface="Montserrat" charset="0"/>
            </a:endParaRPr>
          </a:p>
        </p:txBody>
      </p:sp>
      <p:sp>
        <p:nvSpPr>
          <p:cNvPr id="17" name="TextBox 16"/>
          <p:cNvSpPr txBox="1"/>
          <p:nvPr>
            <p:custDataLst>
              <p:tags r:id="rId5"/>
            </p:custDataLst>
          </p:nvPr>
        </p:nvSpPr>
        <p:spPr>
          <a:xfrm>
            <a:off x="1529484" y="4796714"/>
            <a:ext cx="629588" cy="677734"/>
          </a:xfrm>
          <a:prstGeom prst="rect">
            <a:avLst/>
          </a:prstGeom>
          <a:noFill/>
        </p:spPr>
        <p:txBody>
          <a:bodyPr wrap="square" lIns="67500" rIns="67500" rtlCol="0" anchor="ctr" anchorCtr="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600" b="1" spc="15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3600" b="1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11"/>
          <p:cNvSpPr txBox="1"/>
          <p:nvPr>
            <p:custDataLst>
              <p:tags r:id="rId6"/>
            </p:custDataLst>
          </p:nvPr>
        </p:nvSpPr>
        <p:spPr>
          <a:xfrm>
            <a:off x="2223655" y="5063588"/>
            <a:ext cx="1831904" cy="525432"/>
          </a:xfrm>
          <a:prstGeom prst="rect">
            <a:avLst/>
          </a:prstGeom>
          <a:noFill/>
        </p:spPr>
        <p:txBody>
          <a:bodyPr wrap="square" lIns="67500" tIns="0" rtlCol="0">
            <a:norm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buFont typeface="Arial" panose="020B0604020202020204" pitchFamily="34" charset="0"/>
              <a:buNone/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900" spc="150" dirty="0">
                <a:latin typeface="微软雅黑" panose="020B0503020204020204" charset="-122"/>
                <a:ea typeface="微软雅黑" panose="020B0503020204020204" charset="-122"/>
              </a:rPr>
              <a:t>智能家庭中控台，轻轻一点或一句话就能控制家中状况</a:t>
            </a:r>
            <a:endParaRPr lang="zh-CN" altLang="en-US" sz="900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15"/>
          <p:cNvSpPr txBox="1"/>
          <p:nvPr>
            <p:custDataLst>
              <p:tags r:id="rId7"/>
            </p:custDataLst>
          </p:nvPr>
        </p:nvSpPr>
        <p:spPr>
          <a:xfrm>
            <a:off x="6529485" y="4782189"/>
            <a:ext cx="1822931" cy="271871"/>
          </a:xfrm>
          <a:prstGeom prst="rect">
            <a:avLst/>
          </a:prstGeom>
          <a:noFill/>
        </p:spPr>
        <p:txBody>
          <a:bodyPr wrap="square" lIns="67500" tIns="35100" rIns="67500" bIns="0" rtlCol="0" anchor="b" anchorCtr="0"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350" b="1" spc="300" dirty="0">
                <a:solidFill>
                  <a:srgbClr val="2196F3"/>
                </a:solidFill>
                <a:latin typeface="微软雅黑" panose="020B0503020204020204" charset="-122"/>
                <a:ea typeface="微软雅黑" panose="020B0503020204020204" charset="-122"/>
                <a:cs typeface="Montserrat" charset="0"/>
              </a:rPr>
              <a:t>小爱蓝牙音箱</a:t>
            </a:r>
            <a:endParaRPr lang="zh-CN" altLang="en-US" sz="1350" b="1" spc="300" dirty="0">
              <a:solidFill>
                <a:srgbClr val="2196F3"/>
              </a:solidFill>
              <a:latin typeface="微软雅黑" panose="020B0503020204020204" charset="-122"/>
              <a:ea typeface="微软雅黑" panose="020B0503020204020204" charset="-122"/>
              <a:cs typeface="Montserrat" charset="0"/>
            </a:endParaRPr>
          </a:p>
        </p:txBody>
      </p:sp>
      <p:sp>
        <p:nvSpPr>
          <p:cNvPr id="24" name="TextBox 11"/>
          <p:cNvSpPr txBox="1"/>
          <p:nvPr>
            <p:custDataLst>
              <p:tags r:id="rId8"/>
            </p:custDataLst>
          </p:nvPr>
        </p:nvSpPr>
        <p:spPr>
          <a:xfrm>
            <a:off x="6529485" y="5063588"/>
            <a:ext cx="1822931" cy="525432"/>
          </a:xfrm>
          <a:prstGeom prst="rect">
            <a:avLst/>
          </a:prstGeom>
          <a:noFill/>
        </p:spPr>
        <p:txBody>
          <a:bodyPr wrap="square" lIns="67500" tIns="0" rtlCol="0">
            <a:normAutofit/>
          </a:bodyPr>
          <a:lstStyle>
            <a:defPPr>
              <a:defRPr lang="en-US"/>
            </a:defPPr>
            <a:lvl1pPr indent="0" algn="r">
              <a:lnSpc>
                <a:spcPct val="130000"/>
              </a:lnSpc>
              <a:buFont typeface="Arial" panose="020B0604020202020204" pitchFamily="34" charset="0"/>
              <a:buNone/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900" spc="150" dirty="0">
                <a:latin typeface="微软雅黑" panose="020B0503020204020204" charset="-122"/>
                <a:ea typeface="微软雅黑" panose="020B0503020204020204" charset="-122"/>
              </a:rPr>
              <a:t>采用小口径大磁路设计，使低频下潜能更出色</a:t>
            </a:r>
            <a:endParaRPr lang="zh-CN" altLang="en-US" sz="900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5"/>
          <p:cNvSpPr txBox="1"/>
          <p:nvPr>
            <p:custDataLst>
              <p:tags r:id="rId9"/>
            </p:custDataLst>
          </p:nvPr>
        </p:nvSpPr>
        <p:spPr>
          <a:xfrm>
            <a:off x="348343" y="1314553"/>
            <a:ext cx="8479972" cy="39241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latin typeface="微软雅黑" panose="020B0503020204020204" charset="-122"/>
                <a:ea typeface="微软雅黑" panose="020B0503020204020204" charset="-122"/>
              </a:rPr>
              <a:t>公司产品展示</a:t>
            </a:r>
            <a:endParaRPr lang="zh-CN" altLang="en-US" b="1" spc="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348344" y="1741664"/>
            <a:ext cx="8479971" cy="246702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050" spc="150" dirty="0">
                <a:latin typeface="微软雅黑" panose="020B0503020204020204" charset="-122"/>
                <a:ea typeface="微软雅黑" panose="020B0503020204020204" charset="-122"/>
              </a:rPr>
              <a:t>PRODUCT INTRODUCTION</a:t>
            </a:r>
            <a:endParaRPr kumimoji="1" lang="en-US" altLang="zh-CN" sz="1050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77173" y="2374719"/>
            <a:ext cx="3113802" cy="22770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53027" y="2374718"/>
            <a:ext cx="3113802" cy="2277053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619123" y="2022291"/>
            <a:ext cx="4100909" cy="1042035"/>
          </a:xfrm>
          <a:prstGeom prst="rect">
            <a:avLst/>
          </a:prstGeom>
          <a:noFill/>
        </p:spPr>
        <p:txBody>
          <a:bodyPr wrap="square" bIns="0" rtlCol="0" anchor="b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27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点击此处添加</a:t>
            </a:r>
            <a:endParaRPr lang="zh-CN" altLang="en-US" sz="27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7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适当长度的内容标题</a:t>
            </a:r>
            <a:endParaRPr lang="zh-CN" altLang="en-US" sz="27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19123" y="3238500"/>
            <a:ext cx="4098926" cy="1603375"/>
          </a:xfrm>
          <a:prstGeom prst="rect">
            <a:avLst/>
          </a:prstGeom>
          <a:noFill/>
        </p:spPr>
        <p:txBody>
          <a:bodyPr wrap="square" tIns="0" rtlCol="0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350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点击此处添加正文，文字是您思想的提炼，为了演示发布的良好效果，请言简意赅的阐述您的观点。您的正文已经经简明扼要，字字珠玑，但信息却千丝万缕、错综复杂，需要用更多的文字来表述。</a:t>
            </a:r>
            <a:endParaRPr lang="zh-CN" altLang="en-US" sz="1350" spc="15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矩形 26"/>
          <p:cNvSpPr/>
          <p:nvPr>
            <p:custDataLst>
              <p:tags r:id="rId3"/>
            </p:custDataLst>
          </p:nvPr>
        </p:nvSpPr>
        <p:spPr>
          <a:xfrm rot="5400000">
            <a:off x="847856" y="5113379"/>
            <a:ext cx="86360" cy="357188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5287669" y="857250"/>
            <a:ext cx="3856331" cy="5141776"/>
          </a:xfrm>
          <a:custGeom>
            <a:avLst/>
            <a:gdLst>
              <a:gd name="connsiteX0" fmla="*/ 0 w 5141775"/>
              <a:gd name="connsiteY0" fmla="*/ 0 h 6855701"/>
              <a:gd name="connsiteX1" fmla="*/ 5141775 w 5141775"/>
              <a:gd name="connsiteY1" fmla="*/ 0 h 6855701"/>
              <a:gd name="connsiteX2" fmla="*/ 5141775 w 5141775"/>
              <a:gd name="connsiteY2" fmla="*/ 6855701 h 6855701"/>
              <a:gd name="connsiteX3" fmla="*/ 0 w 5141775"/>
              <a:gd name="connsiteY3" fmla="*/ 6855701 h 685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1775" h="6855701">
                <a:moveTo>
                  <a:pt x="0" y="0"/>
                </a:moveTo>
                <a:lnTo>
                  <a:pt x="5141775" y="0"/>
                </a:lnTo>
                <a:lnTo>
                  <a:pt x="5141775" y="6855701"/>
                </a:lnTo>
                <a:lnTo>
                  <a:pt x="0" y="6855701"/>
                </a:lnTo>
                <a:close/>
              </a:path>
            </a:pathLst>
          </a:cu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347670" y="2235523"/>
            <a:ext cx="8448660" cy="3305646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352440" y="1327531"/>
            <a:ext cx="86360" cy="357188"/>
          </a:xfrm>
          <a:prstGeom prst="rect">
            <a:avLst/>
          </a:prstGeom>
          <a:solidFill>
            <a:srgbClr val="00A6CC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706529" y="2361724"/>
            <a:ext cx="1974049" cy="1472555"/>
          </a:xfrm>
          <a:custGeom>
            <a:avLst/>
            <a:gdLst>
              <a:gd name="connsiteX0" fmla="*/ 0 w 3548926"/>
              <a:gd name="connsiteY0" fmla="*/ 0 h 2661694"/>
              <a:gd name="connsiteX1" fmla="*/ 3548926 w 3548926"/>
              <a:gd name="connsiteY1" fmla="*/ 0 h 2661694"/>
              <a:gd name="connsiteX2" fmla="*/ 3548926 w 3548926"/>
              <a:gd name="connsiteY2" fmla="*/ 2661694 h 2661694"/>
              <a:gd name="connsiteX3" fmla="*/ 0 w 3548926"/>
              <a:gd name="connsiteY3" fmla="*/ 2661694 h 266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926" h="2661694">
                <a:moveTo>
                  <a:pt x="0" y="0"/>
                </a:moveTo>
                <a:lnTo>
                  <a:pt x="3548926" y="0"/>
                </a:lnTo>
                <a:lnTo>
                  <a:pt x="3548926" y="2661694"/>
                </a:lnTo>
                <a:lnTo>
                  <a:pt x="0" y="2661694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625325" y="2361724"/>
            <a:ext cx="1974049" cy="1472555"/>
          </a:xfrm>
          <a:custGeom>
            <a:avLst/>
            <a:gdLst>
              <a:gd name="connsiteX0" fmla="*/ 0 w 3548925"/>
              <a:gd name="connsiteY0" fmla="*/ 0 h 2661694"/>
              <a:gd name="connsiteX1" fmla="*/ 3548925 w 3548925"/>
              <a:gd name="connsiteY1" fmla="*/ 0 h 2661694"/>
              <a:gd name="connsiteX2" fmla="*/ 3548925 w 3548925"/>
              <a:gd name="connsiteY2" fmla="*/ 2661694 h 2661694"/>
              <a:gd name="connsiteX3" fmla="*/ 0 w 3548925"/>
              <a:gd name="connsiteY3" fmla="*/ 2661694 h 266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925" h="2661694">
                <a:moveTo>
                  <a:pt x="0" y="0"/>
                </a:moveTo>
                <a:lnTo>
                  <a:pt x="3548925" y="0"/>
                </a:lnTo>
                <a:lnTo>
                  <a:pt x="3548925" y="2661694"/>
                </a:lnTo>
                <a:lnTo>
                  <a:pt x="0" y="2661694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625325" y="3941435"/>
            <a:ext cx="1974049" cy="1472555"/>
          </a:xfrm>
          <a:custGeom>
            <a:avLst/>
            <a:gdLst>
              <a:gd name="connsiteX0" fmla="*/ 0 w 2635250"/>
              <a:gd name="connsiteY0" fmla="*/ 0 h 1976438"/>
              <a:gd name="connsiteX1" fmla="*/ 2635250 w 2635250"/>
              <a:gd name="connsiteY1" fmla="*/ 0 h 1976438"/>
              <a:gd name="connsiteX2" fmla="*/ 2635250 w 2635250"/>
              <a:gd name="connsiteY2" fmla="*/ 1976438 h 1976438"/>
              <a:gd name="connsiteX3" fmla="*/ 0 w 2635250"/>
              <a:gd name="connsiteY3" fmla="*/ 1976438 h 197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5250" h="1976438">
                <a:moveTo>
                  <a:pt x="0" y="0"/>
                </a:moveTo>
                <a:lnTo>
                  <a:pt x="2635250" y="0"/>
                </a:lnTo>
                <a:lnTo>
                  <a:pt x="2635250" y="1976438"/>
                </a:lnTo>
                <a:lnTo>
                  <a:pt x="0" y="1976438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462915" y="2361724"/>
            <a:ext cx="4055254" cy="3052267"/>
          </a:xfrm>
          <a:custGeom>
            <a:avLst/>
            <a:gdLst>
              <a:gd name="connsiteX0" fmla="*/ 0 w 5147343"/>
              <a:gd name="connsiteY0" fmla="*/ 0 h 3860506"/>
              <a:gd name="connsiteX1" fmla="*/ 5147343 w 5147343"/>
              <a:gd name="connsiteY1" fmla="*/ 0 h 3860506"/>
              <a:gd name="connsiteX2" fmla="*/ 5147343 w 5147343"/>
              <a:gd name="connsiteY2" fmla="*/ 3860506 h 3860506"/>
              <a:gd name="connsiteX3" fmla="*/ 0 w 5147343"/>
              <a:gd name="connsiteY3" fmla="*/ 3860506 h 386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7343" h="3860506">
                <a:moveTo>
                  <a:pt x="0" y="0"/>
                </a:moveTo>
                <a:lnTo>
                  <a:pt x="5147343" y="0"/>
                </a:lnTo>
                <a:lnTo>
                  <a:pt x="5147343" y="3860506"/>
                </a:lnTo>
                <a:lnTo>
                  <a:pt x="0" y="3860506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6706529" y="3941435"/>
            <a:ext cx="1974049" cy="1472555"/>
          </a:xfrm>
          <a:custGeom>
            <a:avLst/>
            <a:gdLst>
              <a:gd name="connsiteX0" fmla="*/ 0 w 2609733"/>
              <a:gd name="connsiteY0" fmla="*/ 0 h 1957299"/>
              <a:gd name="connsiteX1" fmla="*/ 2609733 w 2609733"/>
              <a:gd name="connsiteY1" fmla="*/ 0 h 1957299"/>
              <a:gd name="connsiteX2" fmla="*/ 2609733 w 2609733"/>
              <a:gd name="connsiteY2" fmla="*/ 1957299 h 1957299"/>
              <a:gd name="connsiteX3" fmla="*/ 0 w 2609733"/>
              <a:gd name="connsiteY3" fmla="*/ 1957299 h 195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733" h="1957299">
                <a:moveTo>
                  <a:pt x="0" y="0"/>
                </a:moveTo>
                <a:lnTo>
                  <a:pt x="2609733" y="0"/>
                </a:lnTo>
                <a:lnTo>
                  <a:pt x="2609733" y="1957299"/>
                </a:lnTo>
                <a:lnTo>
                  <a:pt x="0" y="1957299"/>
                </a:lnTo>
                <a:close/>
              </a:path>
            </a:pathLst>
          </a:custGeom>
        </p:spPr>
      </p:pic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11256" y="1239513"/>
            <a:ext cx="8280304" cy="533223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27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点击添加标题内容</a:t>
            </a:r>
            <a:endParaRPr lang="zh-CN" altLang="en-US" sz="27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273844" y="1764030"/>
            <a:ext cx="8574405" cy="2653665"/>
          </a:xfrm>
          <a:prstGeom prst="rect">
            <a:avLst/>
          </a:prstGeom>
          <a:ln>
            <a:solidFill>
              <a:srgbClr val="FFFFFF">
                <a:lumMod val="75000"/>
              </a:srgbClr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85888" y="857250"/>
            <a:ext cx="6372225" cy="982325"/>
          </a:xfrm>
          <a:prstGeom prst="rect">
            <a:avLst/>
          </a:prstGeom>
        </p:spPr>
      </p:pic>
      <p:sp>
        <p:nvSpPr>
          <p:cNvPr id="6" name="文本 Rectangle 96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43907" y="5297260"/>
            <a:ext cx="5856185" cy="54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500" tIns="35100" rIns="67500" bIns="35100" numCol="1" anchor="t" anchorCtr="0" compatLnSpc="1">
            <a:normAutofit fontScale="9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lang="zh-CN" altLang="en-US" sz="1200" spc="300" dirty="0">
                <a:solidFill>
                  <a:srgbClr val="2E3031"/>
                </a:solidFill>
                <a:latin typeface="Arial" panose="020B0604020202020204" pitchFamily="34" charset="0"/>
                <a:ea typeface="微软雅黑" panose="020B0503020204020204" charset="-122"/>
              </a:rPr>
              <a:t>年轻、个性、创造。免费更全面，纯净更深入。协作办公，智慧校园。</a:t>
            </a:r>
            <a:endParaRPr lang="zh-CN" altLang="en-US" sz="1200" spc="300" dirty="0">
              <a:solidFill>
                <a:srgbClr val="2E303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 文本框 4627"/>
          <p:cNvSpPr txBox="1"/>
          <p:nvPr>
            <p:custDataLst>
              <p:tags r:id="rId6"/>
            </p:custDataLst>
          </p:nvPr>
        </p:nvSpPr>
        <p:spPr>
          <a:xfrm>
            <a:off x="1643907" y="4683227"/>
            <a:ext cx="5856185" cy="54163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GB" altLang="zh-CN" sz="3000" b="1" spc="140" dirty="0">
                <a:solidFill>
                  <a:srgbClr val="2E3031"/>
                </a:solidFill>
                <a:latin typeface="微软雅黑" panose="020B0503020204020204" charset="-122"/>
                <a:ea typeface="微软雅黑" panose="020B0503020204020204" charset="-122"/>
              </a:rPr>
              <a:t>WPS Office 教育版</a:t>
            </a:r>
            <a:endParaRPr lang="en-GB" altLang="zh-CN" sz="3000" b="1" spc="140" dirty="0">
              <a:solidFill>
                <a:srgbClr val="2E303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2505551" y="1047274"/>
            <a:ext cx="2064544" cy="2064544"/>
          </a:xfrm>
          <a:prstGeom prst="ellipse">
            <a:avLst/>
          </a:prstGeom>
          <a:ln>
            <a:solidFill>
              <a:srgbClr val="FFFFFF">
                <a:lumMod val="85000"/>
              </a:srgbClr>
            </a:solidFill>
          </a:ln>
        </p:spPr>
      </p:pic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>
            <a:off x="2499836" y="1038701"/>
            <a:ext cx="2075974" cy="2075974"/>
          </a:xfrm>
          <a:prstGeom prst="ellipse">
            <a:avLst/>
          </a:prstGeom>
          <a:gradFill flip="none" rotWithShape="1">
            <a:gsLst>
              <a:gs pos="69000">
                <a:srgbClr val="303030">
                  <a:lumMod val="40000"/>
                  <a:lumOff val="60000"/>
                  <a:alpha val="0"/>
                </a:srgbClr>
              </a:gs>
              <a:gs pos="91000">
                <a:srgbClr val="71A2B0">
                  <a:alpha val="36863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>
            <a:off x="2924175" y="1071563"/>
            <a:ext cx="1227773" cy="890111"/>
          </a:xfrm>
          <a:prstGeom prst="ellipse">
            <a:avLst/>
          </a:prstGeom>
          <a:gradFill>
            <a:gsLst>
              <a:gs pos="0">
                <a:srgbClr val="FFFFFF">
                  <a:lumMod val="95000"/>
                </a:srgbClr>
              </a:gs>
              <a:gs pos="100000">
                <a:srgbClr val="FFFFFF">
                  <a:lumMod val="95000"/>
                  <a:alpha val="26000"/>
                </a:srgbClr>
              </a:gs>
              <a:gs pos="85000">
                <a:srgbClr val="F2F2F2">
                  <a:alpha val="18000"/>
                </a:srgbClr>
              </a:gs>
              <a:gs pos="54000">
                <a:srgbClr val="FFFFFF">
                  <a:lumMod val="95000"/>
                  <a:alpha val="10000"/>
                </a:srgbClr>
              </a:gs>
            </a:gsLst>
            <a:lin ang="5400000" scaled="0"/>
          </a:gradFill>
          <a:ln>
            <a:noFill/>
          </a:ln>
          <a:effectLst>
            <a:softEdge rad="0"/>
          </a:effectLst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0" name="椭圆 19"/>
          <p:cNvSpPr/>
          <p:nvPr>
            <p:custDataLst>
              <p:tags r:id="rId11"/>
            </p:custDataLst>
          </p:nvPr>
        </p:nvSpPr>
        <p:spPr>
          <a:xfrm>
            <a:off x="2484120" y="1029176"/>
            <a:ext cx="2101691" cy="2101691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15"/>
          <p:cNvSpPr txBox="1"/>
          <p:nvPr>
            <p:custDataLst>
              <p:tags r:id="rId1"/>
            </p:custDataLst>
          </p:nvPr>
        </p:nvSpPr>
        <p:spPr>
          <a:xfrm>
            <a:off x="1465499" y="1947395"/>
            <a:ext cx="2630288" cy="838489"/>
          </a:xfrm>
          <a:prstGeom prst="rect">
            <a:avLst/>
          </a:prstGeom>
          <a:noFill/>
          <a:ln>
            <a:noFill/>
          </a:ln>
        </p:spPr>
        <p:txBody>
          <a:bodyPr wrap="square" lIns="76200" tIns="28575" rIns="47625" bIns="28575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单击此处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添加标题内容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465499" y="3096576"/>
            <a:ext cx="2706186" cy="6520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</a:rPr>
              <a:t>单击此处添加文本具体内容，简明扼要的阐述您的观点。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549278" y="2778318"/>
            <a:ext cx="1971000" cy="34289"/>
          </a:xfrm>
          <a:prstGeom prst="rect">
            <a:avLst/>
          </a:prstGeom>
          <a:solidFill>
            <a:srgbClr val="1E6BC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1549278" y="1972066"/>
            <a:ext cx="1971000" cy="34289"/>
          </a:xfrm>
          <a:prstGeom prst="rect">
            <a:avLst/>
          </a:prstGeom>
          <a:solidFill>
            <a:srgbClr val="1E6BC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465499" y="3825464"/>
            <a:ext cx="2706186" cy="125659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</a:endParaRPr>
          </a:p>
        </p:txBody>
      </p:sp>
      <p:pic>
        <p:nvPicPr>
          <p:cNvPr id="4" name="PA-图片 3" descr="C:\Users\2GGTFQ2\Desktop\tuwen(1)\图片\169\scooter-10-a.jpgscooter-10-a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5167855" y="852656"/>
            <a:ext cx="2844641" cy="1600213"/>
          </a:xfrm>
          <a:prstGeom prst="rect">
            <a:avLst/>
          </a:prstGeom>
        </p:spPr>
      </p:pic>
      <p:pic>
        <p:nvPicPr>
          <p:cNvPr id="2" name="PA-图片 4" descr="C:\Users\2GGTFQ2\Desktop\tuwen(1)\图片\169\scooter-11-1442.jpgscooter-11-14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5167416" y="2624538"/>
            <a:ext cx="2842343" cy="1599724"/>
          </a:xfrm>
          <a:prstGeom prst="rect">
            <a:avLst/>
          </a:prstGeom>
        </p:spPr>
      </p:pic>
      <p:pic>
        <p:nvPicPr>
          <p:cNvPr id="6" name="PA-图片 6" descr="C:\Users\2GGTFQ2\Desktop\tuwen(1)\图片\169\scooter-10-c.jpgscooter-10-c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5167966" y="4400963"/>
            <a:ext cx="2844165" cy="1599724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736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444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512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9.50849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597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4537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99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62208"/>
                                          </p:val>
                                        </p:tav>
                                        <p:tav tm="55000">
                                          <p:val>
                                            <p:fltVal val="1.62208"/>
                                          </p:val>
                                        </p:tav>
                                        <p:tav tm="60000">
                                          <p:val>
                                            <p:fltVal val="0.72071"/>
                                          </p:val>
                                        </p:tav>
                                        <p:tav tm="100000">
                                          <p:val>
                                            <p:fltVal val="0.720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31102"/>
                                          </p:val>
                                        </p:tav>
                                        <p:tav tm="50000">
                                          <p:val>
                                            <p:fltVal val="1.31102"/>
                                          </p:val>
                                        </p:tav>
                                        <p:tav tm="55000">
                                          <p:val>
                                            <p:fltVal val="-0.311114"/>
                                          </p:val>
                                        </p:tav>
                                        <p:tav tm="60000">
                                          <p:val>
                                            <p:fltVal val="-0.311114"/>
                                          </p:val>
                                        </p:tav>
                                        <p:tav tm="100000">
                                          <p:val>
                                            <p:fltVal val="0.15466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5.2070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9.50849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38919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898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5.2070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9.50849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62208"/>
                                          </p:val>
                                        </p:tav>
                                        <p:tav tm="55000">
                                          <p:val>
                                            <p:fltVal val="1.62208"/>
                                          </p:val>
                                        </p:tav>
                                        <p:tav tm="60000">
                                          <p:val>
                                            <p:fltVal val="0.72071"/>
                                          </p:val>
                                        </p:tav>
                                        <p:tav tm="100000">
                                          <p:val>
                                            <p:fltVal val="0.720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31102"/>
                                          </p:val>
                                        </p:tav>
                                        <p:tav tm="50000">
                                          <p:val>
                                            <p:fltVal val="1.31102"/>
                                          </p:val>
                                        </p:tav>
                                        <p:tav tm="55000">
                                          <p:val>
                                            <p:fltVal val="-0.311114"/>
                                          </p:val>
                                        </p:tav>
                                        <p:tav tm="60000">
                                          <p:val>
                                            <p:fltVal val="-0.311114"/>
                                          </p:val>
                                        </p:tav>
                                        <p:tav tm="100000">
                                          <p:val>
                                            <p:fltVal val="0.15466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512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9.50849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597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4537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99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任意多边形: 形状 32"/>
          <p:cNvSpPr/>
          <p:nvPr>
            <p:custDataLst>
              <p:tags r:id="rId1"/>
            </p:custDataLst>
          </p:nvPr>
        </p:nvSpPr>
        <p:spPr>
          <a:xfrm>
            <a:off x="0" y="857250"/>
            <a:ext cx="2233261" cy="5143500"/>
          </a:xfrm>
          <a:custGeom>
            <a:avLst/>
            <a:gdLst>
              <a:gd name="connsiteX0" fmla="*/ 0 w 2977681"/>
              <a:gd name="connsiteY0" fmla="*/ 0 h 6858000"/>
              <a:gd name="connsiteX1" fmla="*/ 1083627 w 2977681"/>
              <a:gd name="connsiteY1" fmla="*/ 0 h 6858000"/>
              <a:gd name="connsiteX2" fmla="*/ 1201559 w 2977681"/>
              <a:gd name="connsiteY2" fmla="*/ 67740 h 6858000"/>
              <a:gd name="connsiteX3" fmla="*/ 2977681 w 2977681"/>
              <a:gd name="connsiteY3" fmla="*/ 3356520 h 6858000"/>
              <a:gd name="connsiteX4" fmla="*/ 928194 w 2977681"/>
              <a:gd name="connsiteY4" fmla="*/ 6802320 h 6858000"/>
              <a:gd name="connsiteX5" fmla="*/ 808077 w 2977681"/>
              <a:gd name="connsiteY5" fmla="*/ 6858000 h 6858000"/>
              <a:gd name="connsiteX6" fmla="*/ 0 w 297768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7681" h="6858000">
                <a:moveTo>
                  <a:pt x="0" y="0"/>
                </a:moveTo>
                <a:lnTo>
                  <a:pt x="1083627" y="0"/>
                </a:lnTo>
                <a:lnTo>
                  <a:pt x="1201559" y="67740"/>
                </a:lnTo>
                <a:cubicBezTo>
                  <a:pt x="2266386" y="742193"/>
                  <a:pt x="2977681" y="1962767"/>
                  <a:pt x="2977681" y="3356520"/>
                </a:cubicBezTo>
                <a:cubicBezTo>
                  <a:pt x="2977681" y="4866420"/>
                  <a:pt x="2142897" y="6173074"/>
                  <a:pt x="928194" y="6802320"/>
                </a:cubicBezTo>
                <a:lnTo>
                  <a:pt x="8080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5CFCF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文本框 15"/>
          <p:cNvSpPr txBox="1"/>
          <p:nvPr>
            <p:custDataLst>
              <p:tags r:id="rId2"/>
            </p:custDataLst>
          </p:nvPr>
        </p:nvSpPr>
        <p:spPr>
          <a:xfrm>
            <a:off x="5733368" y="2042357"/>
            <a:ext cx="2839133" cy="850283"/>
          </a:xfrm>
          <a:prstGeom prst="rect">
            <a:avLst/>
          </a:prstGeom>
          <a:noFill/>
          <a:ln>
            <a:noFill/>
          </a:ln>
        </p:spPr>
        <p:txBody>
          <a:bodyPr wrap="square" lIns="76200" tIns="28575" rIns="47625" bIns="28575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单击此处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添加标题内容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TextBox 4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21204" y="3119985"/>
            <a:ext cx="3051297" cy="1830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单击此处添加文本具体内容，简明扼要的阐述您的观点。</a:t>
            </a:r>
            <a:endParaRPr kumimoji="0" lang="zh-CN" altLang="en-US" sz="1200" b="0" i="0" u="none" strike="noStrike" kern="1200" cap="none" spc="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单击此处添加文本具体内容，简明扼要的阐述您的观点。</a:t>
            </a:r>
            <a:endParaRPr kumimoji="0" lang="zh-CN" altLang="en-US" sz="1200" b="0" i="0" u="none" strike="noStrike" kern="1200" cap="none" spc="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单击此处添加文本具体内容，简明扼要的阐述您的观点。</a:t>
            </a:r>
            <a:endParaRPr kumimoji="0" lang="zh-CN" altLang="en-US" sz="1200" b="0" i="0" u="none" strike="noStrike" kern="1200" cap="none" spc="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3" name="椭圆 2"/>
          <p:cNvSpPr/>
          <p:nvPr>
            <p:custDataLst>
              <p:tags r:id="rId4"/>
            </p:custDataLst>
          </p:nvPr>
        </p:nvSpPr>
        <p:spPr>
          <a:xfrm>
            <a:off x="1559285" y="1714123"/>
            <a:ext cx="3356171" cy="3356171"/>
          </a:xfrm>
          <a:prstGeom prst="ellipse">
            <a:avLst/>
          </a:prstGeom>
          <a:pattFill prst="pct10">
            <a:fgClr>
              <a:srgbClr val="000000">
                <a:lumMod val="65000"/>
                <a:lumOff val="35000"/>
              </a:srgbClr>
            </a:fgClr>
            <a:bgClr>
              <a:sysClr val="window" lastClr="FFFFFF"/>
            </a:bgClr>
          </a:patt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pic>
        <p:nvPicPr>
          <p:cNvPr id="4" name="PA-图片 3" descr="C:\Users\2GGTFQ2\Desktop\tuwen(1)\图片\11\scooter-10-a.jpgscooter-10-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364600" y="1594287"/>
            <a:ext cx="3356157" cy="3356183"/>
          </a:xfrm>
          <a:prstGeom prst="ellipse">
            <a:avLst/>
          </a:prstGeom>
        </p:spPr>
      </p:pic>
      <p:pic>
        <p:nvPicPr>
          <p:cNvPr id="6" name="PA-图片 5" descr="C:\Users\2GGTFQ2\Desktop\tuwen(1)\图片\11\scooter-11-1442.jpgscooter-11-144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364600" y="1594287"/>
            <a:ext cx="3356157" cy="3356183"/>
          </a:xfrm>
          <a:prstGeom prst="ellipse">
            <a:avLst/>
          </a:prstGeom>
        </p:spPr>
      </p:pic>
      <p:pic>
        <p:nvPicPr>
          <p:cNvPr id="8" name="PA-图片 7" descr="C:\Users\2GGTFQ2\Desktop\tuwen(1)\图片\11\未标题-1.png未标题-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1364600" y="1594301"/>
            <a:ext cx="3356157" cy="3356157"/>
          </a:xfrm>
          <a:prstGeom prst="ellipse">
            <a:avLst/>
          </a:prstGeom>
        </p:spPr>
      </p:pic>
      <p:pic>
        <p:nvPicPr>
          <p:cNvPr id="7" name="PA-图片 6" descr="C:\Users\2GGTFQ2\Desktop\tuwen(1)\图片\11\scooter-01-1442.pngscooter-01-144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364801" y="1594301"/>
            <a:ext cx="3355757" cy="3356157"/>
          </a:xfrm>
          <a:prstGeom prst="ellipse">
            <a:avLst/>
          </a:prstGeom>
        </p:spPr>
      </p:pic>
      <p:sp>
        <p:nvSpPr>
          <p:cNvPr id="26" name="PA-椭圆 15"/>
          <p:cNvSpPr/>
          <p:nvPr>
            <p:custDataLst>
              <p:tags r:id="rId13"/>
            </p:custDataLst>
          </p:nvPr>
        </p:nvSpPr>
        <p:spPr>
          <a:xfrm flipH="1">
            <a:off x="2885060" y="5133722"/>
            <a:ext cx="95891" cy="95891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85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7" name="PA-椭圆 19"/>
          <p:cNvSpPr/>
          <p:nvPr>
            <p:custDataLst>
              <p:tags r:id="rId14"/>
            </p:custDataLst>
          </p:nvPr>
        </p:nvSpPr>
        <p:spPr>
          <a:xfrm flipH="1">
            <a:off x="3098416" y="5133722"/>
            <a:ext cx="95891" cy="95891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85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8" name="PA-椭圆 20"/>
          <p:cNvSpPr/>
          <p:nvPr>
            <p:custDataLst>
              <p:tags r:id="rId15"/>
            </p:custDataLst>
          </p:nvPr>
        </p:nvSpPr>
        <p:spPr>
          <a:xfrm flipH="1">
            <a:off x="3311772" y="5134404"/>
            <a:ext cx="95891" cy="95891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85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  <p:sp>
        <p:nvSpPr>
          <p:cNvPr id="30" name="PA-椭圆 15"/>
          <p:cNvSpPr/>
          <p:nvPr>
            <p:custDataLst>
              <p:tags r:id="rId16"/>
            </p:custDataLst>
          </p:nvPr>
        </p:nvSpPr>
        <p:spPr>
          <a:xfrm flipH="1">
            <a:off x="2671704" y="5133722"/>
            <a:ext cx="95891" cy="95891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85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2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3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4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4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4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4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5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5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6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6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6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6" grpId="1" bldLvl="0" animBg="1"/>
      <p:bldP spid="27" grpId="0" bldLvl="0" animBg="1"/>
      <p:bldP spid="27" grpId="1" bldLvl="0" animBg="1"/>
      <p:bldP spid="28" grpId="0" bldLvl="0" animBg="1"/>
      <p:bldP spid="30" grpId="0" bldLvl="0" animBg="1"/>
      <p:bldP spid="30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文本框 15"/>
          <p:cNvSpPr txBox="1"/>
          <p:nvPr>
            <p:custDataLst>
              <p:tags r:id="rId1"/>
            </p:custDataLst>
          </p:nvPr>
        </p:nvSpPr>
        <p:spPr>
          <a:xfrm>
            <a:off x="2425302" y="1279844"/>
            <a:ext cx="4293397" cy="479963"/>
          </a:xfrm>
          <a:prstGeom prst="rect">
            <a:avLst/>
          </a:prstGeom>
          <a:noFill/>
          <a:ln>
            <a:noFill/>
          </a:ln>
        </p:spPr>
        <p:txBody>
          <a:bodyPr wrap="square" lIns="76200" tIns="28575" rIns="47625" bIns="28575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单击此处添加标题内容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2"/>
          <p:cNvSpPr txBox="1"/>
          <p:nvPr>
            <p:custDataLst>
              <p:tags r:id="rId2"/>
            </p:custDataLst>
          </p:nvPr>
        </p:nvSpPr>
        <p:spPr>
          <a:xfrm>
            <a:off x="1141709" y="1933688"/>
            <a:ext cx="6860582" cy="567824"/>
          </a:xfrm>
          <a:prstGeom prst="rect">
            <a:avLst/>
          </a:prstGeom>
          <a:noFill/>
          <a:ln>
            <a:noFill/>
          </a:ln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algn="ctr"/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点击此处添加正文，文字是您思想的提炼，为了最终演示发布的良好效果，请尽量言简意赅的阐述观点；根据需要可酌情增减文字。</a:t>
            </a:r>
            <a:endParaRPr lang="en-US" altLang="zh-CN" sz="1200" dirty="0" err="1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A-图片 2" descr="几何拼接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8412485" y="3461907"/>
            <a:ext cx="1428750" cy="1428773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PA-图片 3" descr="几何拼接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697234" y="3461918"/>
            <a:ext cx="1428761" cy="1428761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9" name="PA-图片 4" descr="几何图形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6301745" y="3461907"/>
            <a:ext cx="1428750" cy="1428773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PA-图片 5" descr="剪纸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1413516" y="3461907"/>
            <a:ext cx="1428750" cy="1428773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1" name="PA-图片 6" descr="字体感觉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3524256" y="3128534"/>
            <a:ext cx="2095500" cy="2095517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308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9.32482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67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672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308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5625"/>
                                          </p:val>
                                        </p:tav>
                                        <p:tav tm="50000">
                                          <p:val>
                                            <p:fltVal val="1.15625"/>
                                          </p:val>
                                        </p:tav>
                                        <p:tav tm="55000">
                                          <p:val>
                                            <p:fltVal val="-0.156251"/>
                                          </p:val>
                                        </p:tav>
                                        <p:tav tm="60000">
                                          <p:val>
                                            <p:fltVal val="-0.156251"/>
                                          </p:val>
                                        </p:tav>
                                        <p:tav tm="100000">
                                          <p:val>
                                            <p:fltVal val="0.001875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5556"/>
                                          </p:val>
                                        </p:tav>
                                        <p:tav tm="55000">
                                          <p:val>
                                            <p:fltVal val="1.55556"/>
                                          </p:val>
                                        </p:tav>
                                        <p:tav tm="60000">
                                          <p:val>
                                            <p:fltVal val="0.64529"/>
                                          </p:val>
                                        </p:tav>
                                        <p:tav tm="100000">
                                          <p:val>
                                            <p:fltVal val="0.64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981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879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291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2963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534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981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5625"/>
                                          </p:val>
                                        </p:tav>
                                        <p:tav tm="50000">
                                          <p:val>
                                            <p:fltVal val="1.15625"/>
                                          </p:val>
                                        </p:tav>
                                        <p:tav tm="55000">
                                          <p:val>
                                            <p:fltVal val="-0.156251"/>
                                          </p:val>
                                        </p:tav>
                                        <p:tav tm="60000">
                                          <p:val>
                                            <p:fltVal val="-0.156251"/>
                                          </p:val>
                                        </p:tav>
                                        <p:tav tm="100000">
                                          <p:val>
                                            <p:fltVal val="0.001875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5556"/>
                                          </p:val>
                                        </p:tav>
                                        <p:tav tm="55000">
                                          <p:val>
                                            <p:fltVal val="1.55556"/>
                                          </p:val>
                                        </p:tav>
                                        <p:tav tm="60000">
                                          <p:val>
                                            <p:fltVal val="0.64529"/>
                                          </p:val>
                                        </p:tav>
                                        <p:tav tm="100000">
                                          <p:val>
                                            <p:fltVal val="0.64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76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6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9.32482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6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5625"/>
                                          </p:val>
                                        </p:tav>
                                        <p:tav tm="50000">
                                          <p:val>
                                            <p:fltVal val="1.15625"/>
                                          </p:val>
                                        </p:tav>
                                        <p:tav tm="55000">
                                          <p:val>
                                            <p:fltVal val="-0.156251"/>
                                          </p:val>
                                        </p:tav>
                                        <p:tav tm="60000">
                                          <p:val>
                                            <p:fltVal val="-0.156251"/>
                                          </p:val>
                                        </p:tav>
                                        <p:tav tm="100000">
                                          <p:val>
                                            <p:fltVal val="0.001875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5556"/>
                                          </p:val>
                                        </p:tav>
                                        <p:tav tm="55000">
                                          <p:val>
                                            <p:fltVal val="1.55556"/>
                                          </p:val>
                                        </p:tav>
                                        <p:tav tm="60000">
                                          <p:val>
                                            <p:fltVal val="0.64529"/>
                                          </p:val>
                                        </p:tav>
                                        <p:tav tm="100000">
                                          <p:val>
                                            <p:fltVal val="0.64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291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2963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534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981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9962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9.32482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5625"/>
                                          </p:val>
                                        </p:tav>
                                        <p:tav tm="50000">
                                          <p:val>
                                            <p:fltVal val="1.15625"/>
                                          </p:val>
                                        </p:tav>
                                        <p:tav tm="55000">
                                          <p:val>
                                            <p:fltVal val="-0.156251"/>
                                          </p:val>
                                        </p:tav>
                                        <p:tav tm="60000">
                                          <p:val>
                                            <p:fltVal val="-0.156251"/>
                                          </p:val>
                                        </p:tav>
                                        <p:tav tm="100000">
                                          <p:val>
                                            <p:fltVal val="0.001875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5556"/>
                                          </p:val>
                                        </p:tav>
                                        <p:tav tm="55000">
                                          <p:val>
                                            <p:fltVal val="1.55556"/>
                                          </p:val>
                                        </p:tav>
                                        <p:tav tm="60000">
                                          <p:val>
                                            <p:fltVal val="0.64529"/>
                                          </p:val>
                                        </p:tav>
                                        <p:tav tm="100000">
                                          <p:val>
                                            <p:fltVal val="0.64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1.2238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2.20405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67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672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291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2962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308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Box 4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3520" y="3404980"/>
            <a:ext cx="2363954" cy="49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ctr" anchorCtr="0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单击此处添加文本具体内容，简明扼要的阐述您的观点。</a:t>
            </a:r>
            <a:endParaRPr kumimoji="0" lang="zh-CN" altLang="en-US" sz="1050" b="0" i="0" u="none" strike="noStrike" kern="1200" cap="none" spc="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16" name="TextBox 4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3520" y="4095231"/>
            <a:ext cx="2363954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单击此处添加文本具体内容，简明扼要的阐述您的观点。根据需要可酌情增减文字，以便观者准确的理解您传达的思想。</a:t>
            </a:r>
            <a:endParaRPr kumimoji="0" lang="zh-CN" altLang="en-US" sz="1050" b="0" i="0" u="none" strike="noStrike" kern="1200" cap="none" spc="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0993" y="1738313"/>
            <a:ext cx="2747486" cy="167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ctr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350" b="1" i="0" strike="noStrike" kern="1200" cap="none" spc="30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01</a:t>
            </a:r>
            <a:endParaRPr kumimoji="0" lang="en-US" altLang="zh-CN" sz="10350" b="1" i="0" strike="noStrike" kern="1200" cap="none" spc="30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23" name="Rectangle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13197" y="2304668"/>
            <a:ext cx="216427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添加标题</a:t>
            </a:r>
            <a:endParaRPr kumimoji="0" lang="zh-CN" altLang="en-US" sz="3000" b="1" i="0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8346758" y="1447800"/>
            <a:ext cx="338614" cy="3958114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15" name="PA-图片 14" descr="几何拼接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3068955" y="1452086"/>
            <a:ext cx="5271611" cy="3953828"/>
          </a:xfrm>
          <a:prstGeom prst="rect">
            <a:avLst/>
          </a:prstGeom>
        </p:spPr>
      </p:pic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 rot="16200000">
            <a:off x="8464868" y="3177540"/>
            <a:ext cx="91440" cy="91440"/>
          </a:xfrm>
          <a:prstGeom prst="ellipse">
            <a:avLst/>
          </a:prstGeom>
          <a:noFill/>
          <a:ln w="158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>
            <p:custDataLst>
              <p:tags r:id="rId9"/>
            </p:custDataLst>
          </p:nvPr>
        </p:nvSpPr>
        <p:spPr>
          <a:xfrm rot="16200000">
            <a:off x="8464868" y="2932748"/>
            <a:ext cx="91440" cy="91440"/>
          </a:xfrm>
          <a:prstGeom prst="ellipse">
            <a:avLst/>
          </a:prstGeom>
          <a:noFill/>
          <a:ln w="158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20" name="椭圆 19"/>
          <p:cNvSpPr/>
          <p:nvPr>
            <p:custDataLst>
              <p:tags r:id="rId10"/>
            </p:custDataLst>
          </p:nvPr>
        </p:nvSpPr>
        <p:spPr>
          <a:xfrm rot="16200000">
            <a:off x="8464868" y="3421856"/>
            <a:ext cx="91440" cy="91440"/>
          </a:xfrm>
          <a:prstGeom prst="ellipse">
            <a:avLst/>
          </a:prstGeom>
          <a:noFill/>
          <a:ln w="158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21" name="椭圆 20"/>
          <p:cNvSpPr/>
          <p:nvPr>
            <p:custDataLst>
              <p:tags r:id="rId11"/>
            </p:custDataLst>
          </p:nvPr>
        </p:nvSpPr>
        <p:spPr>
          <a:xfrm rot="16200000">
            <a:off x="8464868" y="3666649"/>
            <a:ext cx="91440" cy="91440"/>
          </a:xfrm>
          <a:prstGeom prst="ellipse">
            <a:avLst/>
          </a:prstGeom>
          <a:noFill/>
          <a:ln w="158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22" name="PA-图片 21" descr="字体感觉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3068955" y="1452086"/>
            <a:ext cx="5271611" cy="3953828"/>
          </a:xfrm>
          <a:prstGeom prst="rect">
            <a:avLst/>
          </a:prstGeom>
        </p:spPr>
      </p:pic>
      <p:pic>
        <p:nvPicPr>
          <p:cNvPr id="25" name="PA-图片 24" descr="几何图形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3068955" y="1452086"/>
            <a:ext cx="5271611" cy="3953828"/>
          </a:xfrm>
          <a:prstGeom prst="rect">
            <a:avLst/>
          </a:prstGeom>
        </p:spPr>
      </p:pic>
      <p:pic>
        <p:nvPicPr>
          <p:cNvPr id="26" name="PA-图片 25" descr="剪纸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3068955" y="1452086"/>
            <a:ext cx="5271611" cy="3953828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15"/>
          <p:cNvSpPr txBox="1"/>
          <p:nvPr>
            <p:custDataLst>
              <p:tags r:id="rId1"/>
            </p:custDataLst>
          </p:nvPr>
        </p:nvSpPr>
        <p:spPr>
          <a:xfrm>
            <a:off x="2425302" y="1356044"/>
            <a:ext cx="4293397" cy="479963"/>
          </a:xfrm>
          <a:prstGeom prst="rect">
            <a:avLst/>
          </a:prstGeom>
          <a:noFill/>
          <a:ln>
            <a:noFill/>
          </a:ln>
        </p:spPr>
        <p:txBody>
          <a:bodyPr wrap="square" lIns="76200" tIns="28575" rIns="47625" bIns="28575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单击此处添加标题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2"/>
          <p:cNvSpPr txBox="1"/>
          <p:nvPr>
            <p:custDataLst>
              <p:tags r:id="rId2"/>
            </p:custDataLst>
          </p:nvPr>
        </p:nvSpPr>
        <p:spPr>
          <a:xfrm>
            <a:off x="1141709" y="1952738"/>
            <a:ext cx="6860582" cy="567824"/>
          </a:xfrm>
          <a:prstGeom prst="rect">
            <a:avLst/>
          </a:prstGeom>
          <a:noFill/>
          <a:ln>
            <a:noFill/>
          </a:ln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algn="ctr"/>
            <a:r>
              <a:rPr lang="en-US" altLang="zh-CN" sz="12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点击此处添加正文，文字是您思想的提炼，为了最终演示发布的良好效果，请尽量言简意赅的阐述观点；根据需要可酌情增减文字。</a:t>
            </a:r>
            <a:endParaRPr lang="en-US" altLang="zh-CN" sz="1200" dirty="0" err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3"/>
            </p:custDataLst>
          </p:nvPr>
        </p:nvGrpSpPr>
        <p:grpSpPr>
          <a:xfrm>
            <a:off x="4054079" y="2642006"/>
            <a:ext cx="1035844" cy="157163"/>
            <a:chOff x="5405438" y="2151075"/>
            <a:chExt cx="1381125" cy="209550"/>
          </a:xfrm>
          <a:solidFill>
            <a:srgbClr val="FFC000"/>
          </a:solidFill>
        </p:grpSpPr>
        <p:sp>
          <p:nvSpPr>
            <p:cNvPr id="6" name="星形: 五角 5"/>
            <p:cNvSpPr/>
            <p:nvPr>
              <p:custDataLst>
                <p:tags r:id="rId4"/>
              </p:custDataLst>
            </p:nvPr>
          </p:nvSpPr>
          <p:spPr>
            <a:xfrm>
              <a:off x="5405438" y="2151075"/>
              <a:ext cx="209550" cy="20955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rgbClr val="1E6BC5">
                <a:shade val="50000"/>
              </a:srgbClr>
            </a:lnRef>
            <a:fillRef idx="1">
              <a:srgbClr val="1E6BC5"/>
            </a:fillRef>
            <a:effectRef idx="0">
              <a:srgbClr val="1E6BC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星形: 五角 12"/>
            <p:cNvSpPr/>
            <p:nvPr>
              <p:custDataLst>
                <p:tags r:id="rId5"/>
              </p:custDataLst>
            </p:nvPr>
          </p:nvSpPr>
          <p:spPr>
            <a:xfrm>
              <a:off x="5698332" y="2151075"/>
              <a:ext cx="209550" cy="20955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rgbClr val="1E6BC5">
                <a:shade val="50000"/>
              </a:srgbClr>
            </a:lnRef>
            <a:fillRef idx="1">
              <a:srgbClr val="1E6BC5"/>
            </a:fillRef>
            <a:effectRef idx="0">
              <a:srgbClr val="1E6BC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星形: 五角 13"/>
            <p:cNvSpPr/>
            <p:nvPr>
              <p:custDataLst>
                <p:tags r:id="rId6"/>
              </p:custDataLst>
            </p:nvPr>
          </p:nvSpPr>
          <p:spPr>
            <a:xfrm>
              <a:off x="5991226" y="2151075"/>
              <a:ext cx="209550" cy="20955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rgbClr val="1E6BC5">
                <a:shade val="50000"/>
              </a:srgbClr>
            </a:lnRef>
            <a:fillRef idx="1">
              <a:srgbClr val="1E6BC5"/>
            </a:fillRef>
            <a:effectRef idx="0">
              <a:srgbClr val="1E6BC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星形: 五角 14"/>
            <p:cNvSpPr/>
            <p:nvPr>
              <p:custDataLst>
                <p:tags r:id="rId7"/>
              </p:custDataLst>
            </p:nvPr>
          </p:nvSpPr>
          <p:spPr>
            <a:xfrm>
              <a:off x="6284120" y="2151075"/>
              <a:ext cx="209550" cy="20955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rgbClr val="1E6BC5">
                <a:shade val="50000"/>
              </a:srgbClr>
            </a:lnRef>
            <a:fillRef idx="1">
              <a:srgbClr val="1E6BC5"/>
            </a:fillRef>
            <a:effectRef idx="0">
              <a:srgbClr val="1E6BC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星形: 五角 15"/>
            <p:cNvSpPr/>
            <p:nvPr>
              <p:custDataLst>
                <p:tags r:id="rId8"/>
              </p:custDataLst>
            </p:nvPr>
          </p:nvSpPr>
          <p:spPr>
            <a:xfrm>
              <a:off x="6577013" y="2151075"/>
              <a:ext cx="209550" cy="20955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rgbClr val="1E6BC5">
                <a:shade val="50000"/>
              </a:srgbClr>
            </a:lnRef>
            <a:fillRef idx="1">
              <a:srgbClr val="1E6BC5"/>
            </a:fillRef>
            <a:effectRef idx="0">
              <a:srgbClr val="1E6BC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3414194" y="3276617"/>
            <a:ext cx="2420568" cy="242056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pic>
        <p:nvPicPr>
          <p:cNvPr id="11" name="PA-图片 5" descr="C:\Users\2GGTFQ2\Desktop\tuwen(1)\图片\11\未标题-1.png未标题-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003398" y="3356911"/>
            <a:ext cx="2026497" cy="2026513"/>
          </a:xfrm>
          <a:prstGeom prst="rect">
            <a:avLst/>
          </a:prstGeom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</p:pic>
      <p:pic>
        <p:nvPicPr>
          <p:cNvPr id="17" name="PA-图片 13" descr="C:\Users\2GGTFQ2\Desktop\tuwen(1)\图片\11\scooter-10-a.jpgscooter-10-a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116264" y="3357017"/>
            <a:ext cx="2026497" cy="2026303"/>
          </a:xfrm>
          <a:prstGeom prst="rect">
            <a:avLst/>
          </a:prstGeom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</p:pic>
      <p:pic>
        <p:nvPicPr>
          <p:cNvPr id="19" name="PA-图片 11" descr="C:\Users\2GGTFQ2\Desktop\tuwen(1)\图片\11\scooter-11-1442.jpgscooter-11-144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3313164" y="3159884"/>
            <a:ext cx="2420568" cy="2420565"/>
          </a:xfrm>
          <a:prstGeom prst="rect">
            <a:avLst/>
          </a:prstGeom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</p:pic>
      <p:pic>
        <p:nvPicPr>
          <p:cNvPr id="20" name="PA-图片 6" descr="图片包含 运输, 户外, 天空&#10;&#10;自动生成的说明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8424067" y="3356912"/>
            <a:ext cx="2026303" cy="2026303"/>
          </a:xfrm>
          <a:prstGeom prst="rect">
            <a:avLst/>
          </a:prstGeom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</p:pic>
      <p:pic>
        <p:nvPicPr>
          <p:cNvPr id="21" name="PA-图片 8" descr="图片包含 道路, 户外, 摩托车, 汽车&#10;&#10;自动生成的说明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-1306370" y="3356717"/>
            <a:ext cx="2026497" cy="2026497"/>
          </a:xfrm>
          <a:prstGeom prst="rect">
            <a:avLst/>
          </a:prstGeom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25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9291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3.08001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741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7.06425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309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76611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850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26056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309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76652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23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0458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123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2216"/>
                                          </p:val>
                                        </p:tav>
                                        <p:tav tm="50000">
                                          <p:val>
                                            <p:fltVal val="1.2216"/>
                                          </p:val>
                                        </p:tav>
                                        <p:tav tm="55000">
                                          <p:val>
                                            <p:fltVal val="-0.22162"/>
                                          </p:val>
                                        </p:tav>
                                        <p:tav tm="60000">
                                          <p:val>
                                            <p:fltVal val="-0.22162"/>
                                          </p:val>
                                        </p:tav>
                                        <p:tav tm="100000">
                                          <p:val>
                                            <p:fltVal val="-0.03205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8791"/>
                                          </p:val>
                                        </p:tav>
                                        <p:tav tm="55000">
                                          <p:val>
                                            <p:fltVal val="1.78791"/>
                                          </p:val>
                                        </p:tav>
                                        <p:tav tm="60000">
                                          <p:val>
                                            <p:fltVal val="0.682943"/>
                                          </p:val>
                                        </p:tav>
                                        <p:tav tm="100000">
                                          <p:val>
                                            <p:fltVal val="0.682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123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3.77514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5267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92207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309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76614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559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4.08314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53737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023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311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76652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2216"/>
                                          </p:val>
                                        </p:tav>
                                        <p:tav tm="50000">
                                          <p:val>
                                            <p:fltVal val="1.2216"/>
                                          </p:val>
                                        </p:tav>
                                        <p:tav tm="55000">
                                          <p:val>
                                            <p:fltVal val="-0.22162"/>
                                          </p:val>
                                        </p:tav>
                                        <p:tav tm="60000">
                                          <p:val>
                                            <p:fltVal val="-0.22162"/>
                                          </p:val>
                                        </p:tav>
                                        <p:tav tm="100000">
                                          <p:val>
                                            <p:fltVal val="-0.03205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8791"/>
                                          </p:val>
                                        </p:tav>
                                        <p:tav tm="55000">
                                          <p:val>
                                            <p:fltVal val="1.78791"/>
                                          </p:val>
                                        </p:tav>
                                        <p:tav tm="60000">
                                          <p:val>
                                            <p:fltVal val="0.682943"/>
                                          </p:val>
                                        </p:tav>
                                        <p:tav tm="100000">
                                          <p:val>
                                            <p:fltVal val="0.682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3.77514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81152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03027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123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4.08314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117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9446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3.77514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1152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03027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123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4.08314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2216"/>
                                          </p:val>
                                        </p:tav>
                                        <p:tav tm="50000">
                                          <p:val>
                                            <p:fltVal val="1.2216"/>
                                          </p:val>
                                        </p:tav>
                                        <p:tav tm="55000">
                                          <p:val>
                                            <p:fltVal val="-0.22162"/>
                                          </p:val>
                                        </p:tav>
                                        <p:tav tm="60000">
                                          <p:val>
                                            <p:fltVal val="-0.22162"/>
                                          </p:val>
                                        </p:tav>
                                        <p:tav tm="100000">
                                          <p:val>
                                            <p:fltVal val="-0.03205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8791"/>
                                          </p:val>
                                        </p:tav>
                                        <p:tav tm="55000">
                                          <p:val>
                                            <p:fltVal val="1.78791"/>
                                          </p:val>
                                        </p:tav>
                                        <p:tav tm="60000">
                                          <p:val>
                                            <p:fltVal val="0.682943"/>
                                          </p:val>
                                        </p:tav>
                                        <p:tav tm="100000">
                                          <p:val>
                                            <p:fltVal val="0.682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309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76614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559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541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4.08314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53737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023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311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76652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64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9887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123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3.77514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2216"/>
                                          </p:val>
                                        </p:tav>
                                        <p:tav tm="50000">
                                          <p:val>
                                            <p:fltVal val="1.2216"/>
                                          </p:val>
                                        </p:tav>
                                        <p:tav tm="55000">
                                          <p:val>
                                            <p:fltVal val="-0.22162"/>
                                          </p:val>
                                        </p:tav>
                                        <p:tav tm="60000">
                                          <p:val>
                                            <p:fltVal val="-0.22162"/>
                                          </p:val>
                                        </p:tav>
                                        <p:tav tm="100000">
                                          <p:val>
                                            <p:fltVal val="-0.03205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8791"/>
                                          </p:val>
                                        </p:tav>
                                        <p:tav tm="55000">
                                          <p:val>
                                            <p:fltVal val="1.78791"/>
                                          </p:val>
                                        </p:tav>
                                        <p:tav tm="60000">
                                          <p:val>
                                            <p:fltVal val="0.682943"/>
                                          </p:val>
                                        </p:tav>
                                        <p:tav tm="100000">
                                          <p:val>
                                            <p:fltVal val="0.682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3.08001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741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7.06425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309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76611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850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26056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309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76652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523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0458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123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1334_1*l_h_i*1_2_1"/>
  <p:tag name="KSO_WM_TEMPLATE_CATEGORY" val="diagram"/>
  <p:tag name="KSO_WM_TEMPLATE_INDEX" val="20201334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10.xml><?xml version="1.0" encoding="utf-8"?>
<p:tagLst xmlns:p="http://schemas.openxmlformats.org/presentationml/2006/main">
  <p:tag name="KSO_WM_UNIT_ISCONTENTSTITLE" val="0"/>
  <p:tag name="KSO_WM_UNIT_PRESET_TEXT" val="PRODUCT INTRODUCTION"/>
  <p:tag name="KSO_WM_UNIT_NOCLEAR" val="0"/>
  <p:tag name="KSO_WM_UNIT_VALUE" val="6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01334_1*b*1"/>
  <p:tag name="KSO_WM_TEMPLATE_CATEGORY" val="diagram"/>
  <p:tag name="KSO_WM_TEMPLATE_INDEX" val="20201334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VALUE" val="843*11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01334_1*l_h_d*1_1_1"/>
  <p:tag name="KSO_WM_TEMPLATE_CATEGORY" val="diagram"/>
  <p:tag name="KSO_WM_TEMPLATE_INDEX" val="20201334"/>
  <p:tag name="KSO_WM_UNIT_LAYERLEVEL" val="1_1_1"/>
  <p:tag name="KSO_WM_TAG_VERSION" val="1.0"/>
  <p:tag name="KSO_WM_BEAUTIFY_FLAG" val="#wm#"/>
  <p:tag name="KSO_WM_UNIT_USESOURCEFORMAT_APPLY" val="1"/>
</p:tagLst>
</file>

<file path=ppt/tags/tag12.xml><?xml version="1.0" encoding="utf-8"?>
<p:tagLst xmlns:p="http://schemas.openxmlformats.org/presentationml/2006/main">
  <p:tag name="KSO_WM_UNIT_VALUE" val="843*11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01334_1*l_h_d*1_2_1"/>
  <p:tag name="KSO_WM_TEMPLATE_CATEGORY" val="diagram"/>
  <p:tag name="KSO_WM_TEMPLATE_INDEX" val="20201334"/>
  <p:tag name="KSO_WM_UNIT_LAYERLEVEL" val="1_1_1"/>
  <p:tag name="KSO_WM_TAG_VERSION" val="1.0"/>
  <p:tag name="KSO_WM_BEAUTIFY_FLAG" val="#wm#"/>
  <p:tag name="KSO_WM_UNIT_USESOURCEFORMAT_APPLY" val="1"/>
</p:tagLst>
</file>

<file path=ppt/tags/tag13.xml><?xml version="1.0" encoding="utf-8"?>
<p:tagLst xmlns:p="http://schemas.openxmlformats.org/presentationml/2006/main">
  <p:tag name="KSO_WM_SLIDE_ID" val="diagram20201334_1"/>
  <p:tag name="KSO_WM_TEMPLATE_SUBCATEGORY" val="0"/>
  <p:tag name="KSO_WM_SLIDE_TYPE" val="text"/>
  <p:tag name="KSO_WM_SLIDE_SUBTYPE" val="diag"/>
  <p:tag name="KSO_WM_SLIDE_ITEM_CNT" val="2"/>
  <p:tag name="KSO_WM_SLIDE_INDEX" val="1"/>
  <p:tag name="KSO_WM_SLIDE_SIZE" val="784.802*337.459"/>
  <p:tag name="KSO_WM_SLIDE_POSITION" val="92.0917*159.314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01334"/>
  <p:tag name="KSO_WM_SLIDE_LAYOUT" val="a_b_l"/>
  <p:tag name="KSO_WM_SLIDE_LAYOUT_CNT" val="1_1_1"/>
</p:tagLst>
</file>

<file path=ppt/tags/tag14.xml><?xml version="1.0" encoding="utf-8"?>
<p:tagLst xmlns:p="http://schemas.openxmlformats.org/presentationml/2006/main">
  <p:tag name="KSO_WM_UNIT_ISCONTENTSTITLE" val="0"/>
  <p:tag name="KSO_WM_UNIT_PRESET_TEXT" val="点击此处添加&#13;适当长度的内容标题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604_1*a*1"/>
  <p:tag name="KSO_WM_TEMPLATE_CATEGORY" val="diagram"/>
  <p:tag name="KSO_WM_TEMPLATE_INDEX" val="20201604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PRESET_TEXT" val="点击此处添加正文，文字是您思想的提炼，为了演示发布的良好效果，请言简意赅的阐述您的观点。您的正文已经经简明扼要，字字珠玑，但信息却千丝万缕、错综复杂，需要用更多的文字来表述。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604_1*f*1"/>
  <p:tag name="KSO_WM_TEMPLATE_CATEGORY" val="diagram"/>
  <p:tag name="KSO_WM_TEMPLATE_INDEX" val="20201604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604_1*i*1"/>
  <p:tag name="KSO_WM_TEMPLATE_CATEGORY" val="diagram"/>
  <p:tag name="KSO_WM_TEMPLATE_INDEX" val="20201604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VALUE" val="1903*14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1604_1*d*1"/>
  <p:tag name="KSO_WM_TEMPLATE_CATEGORY" val="diagram"/>
  <p:tag name="KSO_WM_TEMPLATE_INDEX" val="20201604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SLIDE_ID" val="diagram20201604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895*539"/>
  <p:tag name="KSO_WM_SLIDE_POSITION" val="64*0"/>
  <p:tag name="KSO_WM_TAG_VERSION" val="1.0"/>
  <p:tag name="KSO_WM_BEAUTIFY_FLAG" val="#wm#"/>
  <p:tag name="KSO_WM_TEMPLATE_CATEGORY" val="diagram"/>
  <p:tag name="KSO_WM_TEMPLATE_INDEX" val="20201604"/>
  <p:tag name="KSO_WM_SLIDE_LAYOUT" val="a_d_f"/>
  <p:tag name="KSO_WM_SLIDE_LAYOUT_CNT" val="1_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8_1*i*2"/>
  <p:tag name="KSO_WM_TEMPLATE_CATEGORY" val="diagram"/>
  <p:tag name="KSO_WM_TEMPLATE_INDEX" val="20201598"/>
  <p:tag name="KSO_WM_UNIT_LAYERLEVEL" val="1"/>
  <p:tag name="KSO_WM_TAG_VERSION" val="1.0"/>
  <p:tag name="KSO_WM_BEAUTIFY_FLAG" val="#wm#"/>
  <p:tag name="KSO_WM_UNIT_TYPE" val="i"/>
  <p:tag name="KSO_WM_UNIT_INDEX" val="2"/>
  <p:tag name="KSO_WM_UNIT_DEFAULT_FONT" val="0;0;0"/>
  <p:tag name="KSO_WM_UNIT_BLOCK" val="0"/>
  <p:tag name="KSO_WM_UNIT_PLACING_PICTURE" val="43635.632493356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01334_1*l_h_i*1_2_2"/>
  <p:tag name="KSO_WM_TEMPLATE_CATEGORY" val="diagram"/>
  <p:tag name="KSO_WM_TEMPLATE_INDEX" val="2020133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8_1*i*1"/>
  <p:tag name="KSO_WM_TEMPLATE_CATEGORY" val="diagram"/>
  <p:tag name="KSO_WM_TEMPLATE_INDEX" val="20201598"/>
  <p:tag name="KSO_WM_UNIT_LAYERLEVEL" val="1"/>
  <p:tag name="KSO_WM_TAG_VERSION" val="1.0"/>
  <p:tag name="KSO_WM_BEAUTIFY_FLAG" val="#wm#"/>
  <p:tag name="KSO_WM_UNIT_TYPE" val="i"/>
  <p:tag name="KSO_WM_UNIT_INDEX" val="1"/>
  <p:tag name="KSO_WM_UNIT_DEFAULT_FONT" val="0;0;0"/>
  <p:tag name="KSO_WM_UNIT_BLOCK" val="0"/>
  <p:tag name="KSO_WM_UNIT_PLACING_PICTURE" val="43635.6324933565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8_1*d*3"/>
  <p:tag name="KSO_WM_TEMPLATE_CATEGORY" val="diagram"/>
  <p:tag name="KSO_WM_TEMPLATE_INDEX" val="20201598"/>
  <p:tag name="KSO_WM_UNIT_LAYERLEVEL" val="1"/>
  <p:tag name="KSO_WM_TAG_VERSION" val="1.0"/>
  <p:tag name="KSO_WM_BEAUTIFY_FLAG" val="#wm#"/>
  <p:tag name="KSO_WM_UNIT_VALUE" val="545*731"/>
  <p:tag name="KSO_WM_UNIT_TYPE" val="d"/>
  <p:tag name="KSO_WM_UNIT_INDEX" val="3"/>
  <p:tag name="KSO_WM_UNIT_DEFAULT_FONT" val="0;0;0"/>
  <p:tag name="KSO_WM_UNIT_BLOCK" val="0"/>
  <p:tag name="KSO_WM_UNIT_PLACING_PICTURE" val="43635.6324933565"/>
  <p:tag name="KSO_WM_UNIT_PLACING_PICTURE_INFO" val="{&quot;full_picture&quot;:false,&quot;last_crop_picture&quot;:&quot;5-1&quot;,&quot;selected&quot;:&quot;5-1&quot;,&quot;spacing&quot;:7.5}"/>
  <p:tag name="KSO_WM_UNIT_SUPPORT_UNIT_TYPE" val="[&quot;d&quot;]"/>
  <p:tag name="KSO_WM_UNIT_PLACING_PICTURE_USER_VIEWPORT" val="{&quot;height&quot;:3091.979527559055,&quot;width&quot;:4144.984251968503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8_1*d*4"/>
  <p:tag name="KSO_WM_TEMPLATE_CATEGORY" val="diagram"/>
  <p:tag name="KSO_WM_TEMPLATE_INDEX" val="20201598"/>
  <p:tag name="KSO_WM_UNIT_LAYERLEVEL" val="1"/>
  <p:tag name="KSO_WM_TAG_VERSION" val="1.0"/>
  <p:tag name="KSO_WM_BEAUTIFY_FLAG" val="#wm#"/>
  <p:tag name="KSO_WM_UNIT_VALUE" val="545*731"/>
  <p:tag name="KSO_WM_UNIT_TYPE" val="d"/>
  <p:tag name="KSO_WM_UNIT_INDEX" val="4"/>
  <p:tag name="KSO_WM_UNIT_DEFAULT_FONT" val="0;0;0"/>
  <p:tag name="KSO_WM_UNIT_BLOCK" val="0"/>
  <p:tag name="KSO_WM_UNIT_PLACING_PICTURE" val="43635.6324933565"/>
  <p:tag name="KSO_WM_UNIT_PLACING_PICTURE_INFO" val="{&quot;full_picture&quot;:false,&quot;last_crop_picture&quot;:&quot;5-1&quot;,&quot;selected&quot;:&quot;5-1&quot;,&quot;spacing&quot;:7.5}"/>
  <p:tag name="KSO_WM_UNIT_SUPPORT_UNIT_TYPE" val="[&quot;d&quot;]"/>
  <p:tag name="KSO_WM_UNIT_PLACING_PICTURE_USER_VIEWPORT" val="{&quot;height&quot;:3091.979527559055,&quot;width&quot;:4144.9842519685035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8_1*d*2"/>
  <p:tag name="KSO_WM_TEMPLATE_CATEGORY" val="diagram"/>
  <p:tag name="KSO_WM_TEMPLATE_INDEX" val="20201598"/>
  <p:tag name="KSO_WM_UNIT_LAYERLEVEL" val="1"/>
  <p:tag name="KSO_WM_TAG_VERSION" val="1.0"/>
  <p:tag name="KSO_WM_BEAUTIFY_FLAG" val="#wm#"/>
  <p:tag name="KSO_WM_UNIT_VALUE" val="545*731"/>
  <p:tag name="KSO_WM_UNIT_TYPE" val="d"/>
  <p:tag name="KSO_WM_UNIT_INDEX" val="2"/>
  <p:tag name="KSO_WM_UNIT_DEFAULT_FONT" val="0;0;0"/>
  <p:tag name="KSO_WM_UNIT_BLOCK" val="0"/>
  <p:tag name="KSO_WM_UNIT_PLACING_PICTURE" val="43635.6324933565"/>
  <p:tag name="KSO_WM_UNIT_PLACING_PICTURE_INFO" val="{&quot;full_picture&quot;:false,&quot;last_crop_picture&quot;:&quot;5-1&quot;,&quot;selected&quot;:&quot;5-1&quot;,&quot;spacing&quot;:7.5}"/>
  <p:tag name="KSO_WM_UNIT_SUPPORT_UNIT_TYPE" val="[&quot;d&quot;]"/>
  <p:tag name="KSO_WM_UNIT_PLACING_PICTURE_USER_VIEWPORT" val="{&quot;height&quot;:3091.979527559055,&quot;width&quot;:4144.9842519685035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8_1*d*5"/>
  <p:tag name="KSO_WM_TEMPLATE_CATEGORY" val="diagram"/>
  <p:tag name="KSO_WM_TEMPLATE_INDEX" val="20201598"/>
  <p:tag name="KSO_WM_UNIT_LAYERLEVEL" val="1"/>
  <p:tag name="KSO_WM_TAG_VERSION" val="1.0"/>
  <p:tag name="KSO_WM_BEAUTIFY_FLAG" val="#wm#"/>
  <p:tag name="KSO_WM_UNIT_VALUE" val="1130*1501"/>
  <p:tag name="KSO_WM_UNIT_TYPE" val="d"/>
  <p:tag name="KSO_WM_UNIT_INDEX" val="5"/>
  <p:tag name="KSO_WM_UNIT_DEFAULT_FONT" val="0;0;0"/>
  <p:tag name="KSO_WM_UNIT_BLOCK" val="0"/>
  <p:tag name="KSO_WM_UNIT_PLACING_PICTURE" val="43635.6324933565"/>
  <p:tag name="KSO_WM_UNIT_PLACING_PICTURE_INFO" val="{&quot;full_picture&quot;:false,&quot;last_crop_picture&quot;:&quot;5-1&quot;,&quot;selected&quot;:&quot;5-1&quot;,&quot;spacing&quot;:7.5}"/>
  <p:tag name="KSO_WM_UNIT_SUPPORT_UNIT_TYPE" val="[&quot;d&quot;]"/>
  <p:tag name="KSO_WM_UNIT_PLACING_PICTURE_USER_VIEWPORT" val="{&quot;height&quot;:6408.95905511811,&quot;width&quot;:8514.968503937007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8_1*d*1"/>
  <p:tag name="KSO_WM_TEMPLATE_CATEGORY" val="diagram"/>
  <p:tag name="KSO_WM_TEMPLATE_INDEX" val="20201598"/>
  <p:tag name="KSO_WM_UNIT_LAYERLEVEL" val="1"/>
  <p:tag name="KSO_WM_TAG_VERSION" val="1.0"/>
  <p:tag name="KSO_WM_BEAUTIFY_FLAG" val="#wm#"/>
  <p:tag name="KSO_WM_UNIT_VALUE" val="545*731"/>
  <p:tag name="KSO_WM_UNIT_TYPE" val="d"/>
  <p:tag name="KSO_WM_UNIT_INDEX" val="1"/>
  <p:tag name="KSO_WM_UNIT_DEFAULT_FONT" val="0;0;0"/>
  <p:tag name="KSO_WM_UNIT_BLOCK" val="0"/>
  <p:tag name="KSO_WM_UNIT_PLACING_PICTURE" val="43635.6324933565"/>
  <p:tag name="KSO_WM_UNIT_PLACING_PICTURE_INFO" val="{&quot;full_picture&quot;:false,&quot;last_crop_picture&quot;:&quot;5-1&quot;,&quot;selected&quot;:&quot;5-1&quot;,&quot;spacing&quot;:7.5}"/>
  <p:tag name="KSO_WM_UNIT_SUPPORT_UNIT_TYPE" val="[&quot;d&quot;]"/>
  <p:tag name="KSO_WM_UNIT_PLACING_PICTURE_USER_VIEWPORT" val="{&quot;height&quot;:3091.979527559055,&quot;width&quot;:4144.9842519685035}"/>
</p:tagLst>
</file>

<file path=ppt/tags/tag26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8_1*a*1"/>
  <p:tag name="KSO_WM_TEMPLATE_CATEGORY" val="diagram"/>
  <p:tag name="KSO_WM_TEMPLATE_INDEX" val="20201598"/>
  <p:tag name="KSO_WM_UNIT_LAYERLEVEL" val="1"/>
  <p:tag name="KSO_WM_TAG_VERSION" val="1.0"/>
  <p:tag name="KSO_WM_BEAUTIFY_FLAG" val="#wm#"/>
  <p:tag name="KSO_WM_UNIT_PRESET_TEXT" val="点击添加标题内容"/>
  <p:tag name="KSO_WM_UNIT_DEFAULT_FONT" val="0;0;0"/>
  <p:tag name="KSO_WM_UNIT_BLOCK" val="0"/>
  <p:tag name="KSO_WM_UNIT_PLACING_PICTURE" val="43635.6324933565"/>
  <p:tag name="KSO_WM_UNIT_ISNUMDGMTITLE" val="0"/>
</p:tagLst>
</file>

<file path=ppt/tags/tag27.xml><?xml version="1.0" encoding="utf-8"?>
<p:tagLst xmlns:p="http://schemas.openxmlformats.org/presentationml/2006/main">
  <p:tag name="KSO_WM_SLIDE_ID" val="diagram20201598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8"/>
  <p:tag name="KSO_WM_SLIDE_LAYOUT" val="a_d"/>
  <p:tag name="KSO_WM_SLIDE_LAYOUT_CNT" val="1_5"/>
  <p:tag name="KSO_WM_SLIDE_TYPE" val="text"/>
  <p:tag name="KSO_WM_SLIDE_SUBTYPE" val="picTxt"/>
  <p:tag name="KSO_WM_SLIDE_SIZE" val="886*451"/>
  <p:tag name="KSO_WM_SLIDE_POSITION" val="36*40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&quot;NaN&quot;,&quot;top&quot;:&quot;NaN&quot;,&quot;right&quot;:&quot;NaN&quot;,&quot;bottom&quot;:&quot;NaN&quot;}]}"/>
  <p:tag name="KSO_WM_SLIDE_BACKGROUND" val="[&quot;general&quot;]"/>
  <p:tag name="KSO_WM_SLIDE_RATIO" val="1.777778"/>
  <p:tag name="KSO_WM_TEMPLATE_MASTER_TYPE" val="0"/>
  <p:tag name="KSO_WM_TEMPLATE_COLOR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d*1"/>
  <p:tag name="KSO_WM_TEMPLATE_CATEGORY" val="diagram"/>
  <p:tag name="KSO_WM_TEMPLATE_INDEX" val="20201283"/>
  <p:tag name="KSO_WM_UNIT_LAYERLEVEL" val="1"/>
  <p:tag name="KSO_WM_TAG_VERSION" val="1.0"/>
  <p:tag name="KSO_WM_BEAUTIFY_FLAG" val="#wm#"/>
  <p:tag name="KSO_WM_UNIT_VALUE" val="982*3173"/>
  <p:tag name="KSO_WM_DIAGRAM_GROUP_CODE" val="ζ1-1"/>
  <p:tag name="KSO_WM_UNIT_TYPE" val="d"/>
  <p:tag name="KSO_WM_UNIT_INDEX" val="1"/>
  <p:tag name="KSO_WM_UNIT_LINE_FORE_SCHEMECOLOR_INDEX" val="14"/>
  <p:tag name="KSO_WM_UNIT_LINE_FILL_TYPE" val="2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i*1"/>
  <p:tag name="KSO_WM_TEMPLATE_CATEGORY" val="diagram"/>
  <p:tag name="KSO_WM_TEMPLATE_INDEX" val="20201283"/>
  <p:tag name="KSO_WM_UNIT_LAYERLEVEL" val="1"/>
  <p:tag name="KSO_WM_TAG_VERSION" val="1.0"/>
  <p:tag name="KSO_WM_BEAUTIFY_FLAG" val="#wm#"/>
  <p:tag name="KSO_WM_DIAGRAM_GROUP_CODE" val="ζ1-1"/>
  <p:tag name="KSO_WM_UNIT_TYPE" val="i"/>
  <p:tag name="KSO_WM_UNIT_INDEX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1334_1*l_h_i*1_1_1"/>
  <p:tag name="KSO_WM_TEMPLATE_CATEGORY" val="diagram"/>
  <p:tag name="KSO_WM_TEMPLATE_INDEX" val="20201334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f*1"/>
  <p:tag name="KSO_WM_TEMPLATE_CATEGORY" val="diagram"/>
  <p:tag name="KSO_WM_TEMPLATE_INDEX" val="20201283"/>
  <p:tag name="KSO_WM_UNIT_LAYERLEVEL" val="1"/>
  <p:tag name="KSO_WM_TAG_VERSION" val="1.0"/>
  <p:tag name="KSO_WM_BEAUTIFY_FLAG" val="#wm#"/>
  <p:tag name="KSO_WM_UNIT_NOCLEAR" val="0"/>
  <p:tag name="KSO_WM_UNIT_VALUE" val="37"/>
  <p:tag name="KSO_WM_DIAGRAM_GROUP_CODE" val="ζ1-1"/>
  <p:tag name="KSO_WM_UNIT_TYPE" val="f"/>
  <p:tag name="KSO_WM_UNIT_INDEX" val="1"/>
  <p:tag name="KSO_WM_UNIT_PRESET_TEXT" val="年轻、个性、创造。免费更全面，纯净更深入。协作办公，智慧校园。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a*1"/>
  <p:tag name="KSO_WM_TEMPLATE_CATEGORY" val="diagram"/>
  <p:tag name="KSO_WM_TEMPLATE_INDEX" val="2020128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6"/>
  <p:tag name="KSO_WM_DIAGRAM_GROUP_CODE" val="ζ1-1"/>
  <p:tag name="KSO_WM_UNIT_TYPE" val="a"/>
  <p:tag name="KSO_WM_UNIT_INDEX" val="1"/>
  <p:tag name="KSO_WM_UNIT_PRESET_TEXT" val="WPS Office 教育版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ζ_h_d*1_1_1"/>
  <p:tag name="KSO_WM_TEMPLATE_CATEGORY" val="diagram"/>
  <p:tag name="KSO_WM_TEMPLATE_INDEX" val="20201283"/>
  <p:tag name="KSO_WM_UNIT_LAYERLEVEL" val="1_1_1"/>
  <p:tag name="KSO_WM_TAG_VERSION" val="1.0"/>
  <p:tag name="KSO_WM_BEAUTIFY_FLAG" val="#wm#"/>
  <p:tag name="KSO_WM_UNIT_VALUE" val="764*764"/>
  <p:tag name="KSO_WM_DIAGRAM_GROUP_CODE" val="ζ1-1"/>
  <p:tag name="KSO_WM_UNIT_TYPE" val="ζ_h_d"/>
  <p:tag name="KSO_WM_UNIT_INDEX" val="1_1_1"/>
  <p:tag name="KSO_WM_UNIT_DIAGRAM_MODELTYPE" val="partialZoom"/>
  <p:tag name="KSO_WM_PARTIAL_ZOOM_TEMPLATE_ID" val="0"/>
  <p:tag name="KSO_WM_PARTIAL_ZOOM_ORG_WIDTH" val="2890"/>
  <p:tag name="KSO_WM_PARTIAL_ZOOM_ORG_HEIGHT" val="2890"/>
  <p:tag name="KSO_WM_PARTIAL_ZOOM_CONFIRM_ZOOM_AREA" val="1"/>
  <p:tag name="KSO_WM_UNIT_PARTIAL_ZOOM_MAGNIFICATION" val="150"/>
  <p:tag name="KSO_WM_UNIT_PARTIAL_ZOOM_CHECKED_STATAUS" val="0"/>
  <p:tag name="KSO_WM_PARTIAL_ZOOM_RATIO" val="1.5"/>
  <p:tag name="KSO_WM_UNIT_LINE_FORE_SCHEMECOLOR_INDEX" val="14"/>
  <p:tag name="KSO_WM_UNIT_LINE_FILL_TYPE" val="2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ζ_h_i*1_1_2"/>
  <p:tag name="KSO_WM_TEMPLATE_CATEGORY" val="diagram"/>
  <p:tag name="KSO_WM_TEMPLATE_INDEX" val="20201283"/>
  <p:tag name="KSO_WM_UNIT_LAYERLEVEL" val="1_1_1"/>
  <p:tag name="KSO_WM_TAG_VERSION" val="1.0"/>
  <p:tag name="KSO_WM_BEAUTIFY_FLAG" val="#wm#"/>
  <p:tag name="KSO_WM_DIAGRAM_GROUP_CODE" val="ζ1-1"/>
  <p:tag name="KSO_WM_UNIT_TYPE" val="ζ_h_i"/>
  <p:tag name="KSO_WM_UNIT_INDEX" val="1_1_2"/>
  <p:tag name="KSO_WM_UNIT_DIAGRAM_MODELTYPE" val="partialZoom"/>
  <p:tag name="KSO_WM_PARTIAL_ZOOM_TEMPLATE_ID" val="0"/>
  <p:tag name="KSO_WM_PARTIAL_ZOOM_ORG_WIDTH" val="2890"/>
  <p:tag name="KSO_WM_PARTIAL_ZOOM_ORG_HEIGHT" val="2890"/>
  <p:tag name="KSO_WM_PARTIAL_ZOOM_CONFIRM_ZOOM_AREA" val="1"/>
  <p:tag name="KSO_WM_UNIT_PARTIAL_ZOOM_MAGNIFICATION" val="150"/>
  <p:tag name="KSO_WM_UNIT_PARTIAL_ZOOM_CHECKED_STATAUS" val="0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ζ_h_i*1_1_3"/>
  <p:tag name="KSO_WM_TEMPLATE_CATEGORY" val="diagram"/>
  <p:tag name="KSO_WM_TEMPLATE_INDEX" val="20201283"/>
  <p:tag name="KSO_WM_UNIT_LAYERLEVEL" val="1_1_1"/>
  <p:tag name="KSO_WM_TAG_VERSION" val="1.0"/>
  <p:tag name="KSO_WM_BEAUTIFY_FLAG" val="#wm#"/>
  <p:tag name="KSO_WM_DIAGRAM_GROUP_CODE" val="ζ1-1"/>
  <p:tag name="KSO_WM_UNIT_TYPE" val="ζ_h_i"/>
  <p:tag name="KSO_WM_UNIT_INDEX" val="1_1_3"/>
  <p:tag name="KSO_WM_UNIT_DIAGRAM_MODELTYPE" val="partialZoom"/>
  <p:tag name="KSO_WM_PARTIAL_ZOOM_TEMPLATE_ID" val="0"/>
  <p:tag name="KSO_WM_PARTIAL_ZOOM_ORG_WIDTH" val="2890"/>
  <p:tag name="KSO_WM_PARTIAL_ZOOM_ORG_HEIGHT" val="2890"/>
  <p:tag name="KSO_WM_PARTIAL_ZOOM_CONFIRM_ZOOM_AREA" val="1"/>
  <p:tag name="KSO_WM_UNIT_PARTIAL_ZOOM_MAGNIFICATION" val="150"/>
  <p:tag name="KSO_WM_UNIT_PARTIAL_ZOOM_CHECKED_STATAUS" val="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3_1*ζ_h_i*1_1_4"/>
  <p:tag name="KSO_WM_TEMPLATE_CATEGORY" val="diagram"/>
  <p:tag name="KSO_WM_TEMPLATE_INDEX" val="20201283"/>
  <p:tag name="KSO_WM_UNIT_LAYERLEVEL" val="1_1_1"/>
  <p:tag name="KSO_WM_TAG_VERSION" val="1.0"/>
  <p:tag name="KSO_WM_BEAUTIFY_FLAG" val="#wm#"/>
  <p:tag name="KSO_WM_DIAGRAM_GROUP_CODE" val="ζ1-1"/>
  <p:tag name="KSO_WM_UNIT_TYPE" val="ζ_h_i"/>
  <p:tag name="KSO_WM_UNIT_INDEX" val="1_1_4"/>
  <p:tag name="KSO_WM_UNIT_DIAGRAM_MODELTYPE" val="partialZoom"/>
  <p:tag name="KSO_WM_PARTIAL_ZOOM_TEMPLATE_ID" val="0"/>
  <p:tag name="KSO_WM_PARTIAL_ZOOM_ORG_WIDTH" val="2890"/>
  <p:tag name="KSO_WM_PARTIAL_ZOOM_ORG_HEIGHT" val="2890"/>
  <p:tag name="KSO_WM_PARTIAL_ZOOM_CONFIRM_ZOOM_AREA" val="1"/>
  <p:tag name="KSO_WM_UNIT_PARTIAL_ZOOM_MAGNIFICATION" val="150"/>
  <p:tag name="KSO_WM_UNIT_PARTIAL_ZOOM_CHECKED_STATAUS" val="0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SLIDE_ID" val="diagram20201283_1"/>
  <p:tag name="KSO_WM_TEMPLATE_SUBCATEGORY" val="6"/>
  <p:tag name="KSO_WM_SLIDE_TYPE" val="text"/>
  <p:tag name="KSO_WM_SLIDE_SUBTYPE" val="picTxt"/>
  <p:tag name="KSO_WM_SLIDE_ITEM_CNT" val="1"/>
  <p:tag name="KSO_WM_SLIDE_INDEX" val="1"/>
  <p:tag name="KSO_WM_SLIDE_SIZE" val="220.65*220.65"/>
  <p:tag name="KSO_WM_SLIDE_POSITION" val="260.8*18.05"/>
  <p:tag name="KSO_WM_TAG_VERSION" val="1.0"/>
  <p:tag name="KSO_WM_BEAUTIFY_FLAG" val="#wm#"/>
  <p:tag name="KSO_WM_TEMPLATE_CATEGORY" val="diagram"/>
  <p:tag name="KSO_WM_TEMPLATE_INDEX" val="20201283"/>
  <p:tag name="KSO_WM_DIAGRAM_GROUP_CODE" val="ζ1-1"/>
  <p:tag name="KSO_WM_SLIDE_DIAGTYPE" val="ζ"/>
  <p:tag name="KSO_WM_SLIDE_LAYOUT" val="a_d_f_ζ"/>
  <p:tag name="KSO_WM_SLIDE_LAYOUT_CNT" val="1_1_1_1"/>
</p:tagLst>
</file>

<file path=ppt/tags/tag37.xml><?xml version="1.0" encoding="utf-8"?>
<p:tagLst xmlns:p="http://schemas.openxmlformats.org/presentationml/2006/main">
  <p:tag name="KSO_WM_UNIT_ISCONTENTSTITLE" val="0"/>
  <p:tag name="KSO_WM_UNIT_PRESET_TEXT" val="单击此处&#13;添加标题内容"/>
  <p:tag name="KSO_WM_UNIT_NOCLEAR" val="0"/>
  <p:tag name="KSO_WM_UNIT_SHOW_EDIT_AREA_INDICATION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diagram20200545_1*a*1"/>
  <p:tag name="KSO_WM_TEMPLATE_CATEGORY" val="diagram"/>
  <p:tag name="KSO_WM_TEMPLATE_INDEX" val="2020054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SHOW_EDIT_AREA_INDICATION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f"/>
  <p:tag name="KSO_WM_UNIT_INDEX" val="1"/>
  <p:tag name="KSO_WM_UNIT_ID" val="diagram20200545_1*f*1"/>
  <p:tag name="KSO_WM_TEMPLATE_CATEGORY" val="diagram"/>
  <p:tag name="KSO_WM_TEMPLATE_INDEX" val="2020054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diagram20200545_1*i*1"/>
  <p:tag name="KSO_WM_TEMPLATE_CATEGORY" val="diagram"/>
  <p:tag name="KSO_WM_TEMPLATE_INDEX" val="2020054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ISCONTENTSTITLE" val="0"/>
  <p:tag name="KSO_WM_UNIT_PRESET_TEXT" val="小爱触屏音箱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1334_1*l_h_a*1_1_1"/>
  <p:tag name="KSO_WM_TEMPLATE_CATEGORY" val="diagram"/>
  <p:tag name="KSO_WM_TEMPLATE_INDEX" val="20201334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diagram20200545_1*i*2"/>
  <p:tag name="KSO_WM_TEMPLATE_CATEGORY" val="diagram"/>
  <p:tag name="KSO_WM_TEMPLATE_INDEX" val="2020054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SHOW_EDIT_AREA_INDICATION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f"/>
  <p:tag name="KSO_WM_UNIT_INDEX" val="2"/>
  <p:tag name="KSO_WM_UNIT_ID" val="diagram20200545_1*f*2"/>
  <p:tag name="KSO_WM_TEMPLATE_CATEGORY" val="diagram"/>
  <p:tag name="KSO_WM_TEMPLATE_INDEX" val="2020054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2_1*ζ_h_d*1_1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43.xml><?xml version="1.0" encoding="utf-8"?>
<p:tagLst xmlns:p="http://schemas.openxmlformats.org/presentationml/2006/main">
  <p:tag name="PA" val="v5.2.4"/>
  <p:tag name="KSO_WM_UNIT_DIAGRAM_MODELTYPE" val="flashPicture"/>
  <p:tag name="KSO_WM_UNIT_VALUE" val="592*10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2_1*ζ_h_d*1_2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44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2_1*ζ_h_d*1_3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45.xml><?xml version="1.0" encoding="utf-8"?>
<p:tagLst xmlns:p="http://schemas.openxmlformats.org/presentationml/2006/main">
  <p:tag name="KSO_WM_SLIDE_ID" val="diagram20200545_1"/>
  <p:tag name="KSO_WM_TEMPLATE_SUBCATEGORY" val="10"/>
  <p:tag name="KSO_WM_SLIDE_TYPE" val="text"/>
  <p:tag name="KSO_WM_SLIDE_SUBTYPE" val="picTxt"/>
  <p:tag name="KSO_WM_SLIDE_ITEM_CNT" val="5"/>
  <p:tag name="KSO_WM_SLIDE_INDEX" val="1"/>
  <p:tag name="KSO_WM_SLIDE_SIZE" val="298.696*540.476"/>
  <p:tag name="KSO_WM_SLIDE_POSITION" val="542.511*-0.482362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45"/>
  <p:tag name="KSO_WM_SLIDE_LAYOUT" val="a_f_ζ"/>
  <p:tag name="KSO_WM_SLIDE_LAYOUT_CNT" val="1_2_1"/>
  <p:tag name="KSO_WM_UNIT_FLASH_PICTURE_TYPE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diagram20200540_1*i*1"/>
  <p:tag name="KSO_WM_TEMPLATE_CATEGORY" val="diagram"/>
  <p:tag name="KSO_WM_TEMPLATE_INDEX" val="20200540"/>
  <p:tag name="KSO_WM_UNIT_LAYERLEVEL" val="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ISCONTENTSTITLE" val="0"/>
  <p:tag name="KSO_WM_UNIT_PRESET_TEXT" val="单击此处&#13;添加标题内容"/>
  <p:tag name="KSO_WM_UNIT_NOCLEAR" val="0"/>
  <p:tag name="KSO_WM_UNIT_SHOW_EDIT_AREA_INDICATION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diagram20200540_1*a*1"/>
  <p:tag name="KSO_WM_TEMPLATE_CATEGORY" val="diagram"/>
  <p:tag name="KSO_WM_TEMPLATE_INDEX" val="20200540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VALUE" val="44"/>
  <p:tag name="KSO_WM_UNIT_HIGHLIGHT" val="0"/>
  <p:tag name="KSO_WM_UNIT_COMPATIBLE" val="0"/>
  <p:tag name="KSO_WM_UNIT_TYPE" val="f"/>
  <p:tag name="KSO_WM_UNIT_INDEX" val="1"/>
  <p:tag name="KSO_WM_UNIT_ID" val="diagram20200540_1*f*1"/>
  <p:tag name="KSO_WM_TEMPLATE_CATEGORY" val="diagram"/>
  <p:tag name="KSO_WM_TEMPLATE_INDEX" val="20200540"/>
  <p:tag name="KSO_WM_UNIT_LAYERLEVEL" val="1"/>
  <p:tag name="KSO_WM_TAG_VERSION" val="1.0"/>
  <p:tag name="KSO_WM_BEAUTIFY_FLAG" val="#wm#"/>
  <p:tag name="KSO_WM_UNIT_PRESET_TEXT" val="单击此处添加文本具体内容，简明扼要的阐述您的观点。&#13;单击此处添加文本具体内容，简明扼要的阐述您的观点。&#13;单击此处添加文本具体内容，简明扼要的阐述您的观点。"/>
  <p:tag name="KSO_WM_UNIT_DIAGRAM_ISNUMVISUAL" val="0"/>
  <p:tag name="KSO_WM_UNIT_DIAGRAM_ISREFERUNIT" val="0"/>
  <p:tag name="KSO_WM_UNIT_COLOR_SCHEME_SHAPE_ID" val="29"/>
  <p:tag name="KSO_WM_UNIT_COLOR_SCHEME_PARENT_PAGE" val="0_1"/>
  <p:tag name="KSO_WM_UNIT_NOCLEAR" val="0"/>
  <p:tag name="KSO_WM_UNIT_SHOW_EDIT_AREA_INDICATION" val="0"/>
  <p:tag name="KSO_WM_DIAGRAM_GROUP_CODE" val="ζ1-1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8_1*ζ_i*1_1"/>
  <p:tag name="KSO_WM_TEMPLATE_CATEGORY" val="mixed"/>
  <p:tag name="KSO_WM_TEMPLATE_INDEX" val="20199728"/>
  <p:tag name="KSO_WM_UNIT_LAYERLEVEL" val="1_1"/>
  <p:tag name="KSO_WM_TAG_VERSION" val="1.0"/>
  <p:tag name="KSO_WM_BEAUTIFY_FLAG" val="#wm#"/>
  <p:tag name="KSO_WM_UNIT_FILL_FORE_SCHEMECOLOR_INDEX" val="13"/>
  <p:tag name="KSO_WM_UNIT_FILL_BACK_SCHEMECOLOR_INDEX" val="14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01334_1*l_h_i*1_1_2"/>
  <p:tag name="KSO_WM_TEMPLATE_CATEGORY" val="diagram"/>
  <p:tag name="KSO_WM_TEMPLATE_INDEX" val="2020133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RESOURCELIBID_ANIM" val="965"/>
  <p:tag name="KSO_WM_UNIT_DIAGRAM_MODELTYPE" val="flashPicture"/>
  <p:tag name="KSO_WM_UNIT_VALUE" val="1242*124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8_1*ζ_h_d*1_1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PA" val="v5.2.4"/>
  <p:tag name="KSO_WM_UNIT_FLASH_PICTURE_RATE" val="2"/>
  <p:tag name="KSO_WM_UNIT_USESOURCEFORMAT_APPLY" val="1"/>
</p:tagLst>
</file>

<file path=ppt/tags/tag51.xml><?xml version="1.0" encoding="utf-8"?>
<p:tagLst xmlns:p="http://schemas.openxmlformats.org/presentationml/2006/main">
  <p:tag name="RESOURCELIBID_ANIM" val="965"/>
  <p:tag name="KSO_WM_UNIT_DIAGRAM_MODELTYPE" val="flashPicture"/>
  <p:tag name="KSO_WM_UNIT_VALUE" val="1242*124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8_1*ζ_h_d*1_2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PA" val="v5.2.4"/>
  <p:tag name="KSO_WM_UNIT_FLASH_PICTURE_RATE" val="2"/>
  <p:tag name="KSO_WM_UNIT_USESOURCEFORMAT_APPLY" val="1"/>
</p:tagLst>
</file>

<file path=ppt/tags/tag52.xml><?xml version="1.0" encoding="utf-8"?>
<p:tagLst xmlns:p="http://schemas.openxmlformats.org/presentationml/2006/main">
  <p:tag name="RESOURCELIBID_ANIM" val="965"/>
  <p:tag name="KSO_WM_UNIT_DIAGRAM_MODELTYPE" val="flashPicture"/>
  <p:tag name="KSO_WM_UNIT_VALUE" val="1242*124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8_1*ζ_h_d*1_3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PA" val="v5.2.4"/>
  <p:tag name="KSO_WM_UNIT_FLASH_PICTURE_RATE" val="2"/>
  <p:tag name="KSO_WM_UNIT_USESOURCEFORMAT_APPLY" val="1"/>
</p:tagLst>
</file>

<file path=ppt/tags/tag53.xml><?xml version="1.0" encoding="utf-8"?>
<p:tagLst xmlns:p="http://schemas.openxmlformats.org/presentationml/2006/main">
  <p:tag name="RESOURCELIBID_ANIM" val="965"/>
  <p:tag name="KSO_WM_UNIT_DIAGRAM_MODELTYPE" val="flashPicture"/>
  <p:tag name="KSO_WM_UNIT_VALUE" val="1242*124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8_1*ζ_h_d*1_4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PA" val="v5.2.4"/>
  <p:tag name="KSO_WM_UNIT_FLASH_PICTURE_RATE" val="2"/>
  <p:tag name="KSO_WM_UNIT_USESOURCEFORMAT_APPLY" val="1"/>
</p:tagLst>
</file>

<file path=ppt/tags/tag54.xml><?xml version="1.0" encoding="utf-8"?>
<p:tagLst xmlns:p="http://schemas.openxmlformats.org/presentationml/2006/main">
  <p:tag name="PA" val="v5.2.4"/>
  <p:tag name="RESOURCELIBID_ANIM" val="55734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mixed20199728_1*ζ_h_i*1_2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KSO_WM_UNIT_DIAGRAM_MODELTYPE" val="flashPicture"/>
  <p:tag name="KSO_WM_UNIT_TYPE" val="ζ_h_i"/>
  <p:tag name="KSO_WM_UNIT_INDEX" val="1_2_1"/>
  <p:tag name="KSO_WM_UNIT_FLASH_PICTURE_RATE" val="2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PA" val="v5.2.4"/>
  <p:tag name="RESOURCELIBID_ANIM" val="55734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mixed20199728_1*ζ_h_i*1_3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KSO_WM_UNIT_DIAGRAM_MODELTYPE" val="flashPicture"/>
  <p:tag name="KSO_WM_UNIT_TYPE" val="ζ_h_i"/>
  <p:tag name="KSO_WM_UNIT_INDEX" val="1_3_1"/>
  <p:tag name="KSO_WM_UNIT_FLASH_PICTURE_RATE" val="2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PA" val="v5.2.4"/>
  <p:tag name="RESOURCELIBID_ANIM" val="55734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mixed20199728_1*ζ_h_i*1_4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KSO_WM_UNIT_DIAGRAM_MODELTYPE" val="flashPicture"/>
  <p:tag name="KSO_WM_UNIT_TYPE" val="ζ_h_i"/>
  <p:tag name="KSO_WM_UNIT_INDEX" val="1_4_1"/>
  <p:tag name="KSO_WM_UNIT_FLASH_PICTURE_RATE" val="2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PA" val="v5.2.4"/>
  <p:tag name="RESOURCELIBID_ANIM" val="55734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mixed20199728_1*ζ_h_i*1_1_1"/>
  <p:tag name="KSO_WM_TEMPLATE_CATEGORY" val="mixed"/>
  <p:tag name="KSO_WM_TEMPLATE_INDEX" val="20199728"/>
  <p:tag name="KSO_WM_UNIT_LAYERLEVEL" val="1_1_1"/>
  <p:tag name="KSO_WM_TAG_VERSION" val="1.0"/>
  <p:tag name="KSO_WM_BEAUTIFY_FLAG" val="#wm#"/>
  <p:tag name="KSO_WM_UNIT_DIAGRAM_MODELTYPE" val="flashPicture"/>
  <p:tag name="KSO_WM_UNIT_TYPE" val="ζ_h_i"/>
  <p:tag name="KSO_WM_UNIT_INDEX" val="1_1_1"/>
  <p:tag name="KSO_WM_UNIT_FLASH_PICTURE_RATE" val="2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SLIDE_ID" val="diagram20200540_1"/>
  <p:tag name="KSO_WM_TEMPLATE_SUBCATEGORY" val="10"/>
  <p:tag name="KSO_WM_SLIDE_ITEM_CNT" val="4"/>
  <p:tag name="KSO_WM_SLIDE_INDEX" val="1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40"/>
  <p:tag name="KSO_WM_SLIDE_LAYOUT" val="a_f_ζ"/>
  <p:tag name="KSO_WM_SLIDE_LAYOUT_CNT" val="1_1_1"/>
  <p:tag name="KSO_WM_SLIDE_TYPE" val="text"/>
  <p:tag name="KSO_WM_SLIDE_SUBTYPE" val="picTxt"/>
  <p:tag name="KSO_WM_SLIDE_SIZE" val="372.793*381.733"/>
  <p:tag name="KSO_WM_SLIDE_POSITION" val="143.265*77.3792"/>
  <p:tag name="KSO_WM_UNIT_FLASH_PICTURE_TYPE" val="0"/>
</p:tagLst>
</file>

<file path=ppt/tags/tag59.xml><?xml version="1.0" encoding="utf-8"?>
<p:tagLst xmlns:p="http://schemas.openxmlformats.org/presentationml/2006/main">
  <p:tag name="KSO_WM_UNIT_ISCONTENTSTITLE" val="0"/>
  <p:tag name="KSO_WM_UNIT_PRESET_TEXT" val="单击此处添加标题内容"/>
  <p:tag name="KSO_WM_UNIT_NOCLEAR" val="0"/>
  <p:tag name="KSO_WM_UNIT_SHOW_EDIT_AREA_INDICATION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diagram20200535_1*a*1"/>
  <p:tag name="KSO_WM_TEMPLATE_CATEGORY" val="diagram"/>
  <p:tag name="KSO_WM_TEMPLATE_INDEX" val="2020053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PRESET_TEXT" val="智能家庭中控台，轻轻一点或一句话就能控制家中状况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1334_1*l_h_f*1_1_1"/>
  <p:tag name="KSO_WM_TEMPLATE_CATEGORY" val="diagram"/>
  <p:tag name="KSO_WM_TEMPLATE_INDEX" val="2020133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UNIT_PRESET_TEXT" val="点击此处添加正文，文字是您思想的提炼，为了最终演示发布的良好效果，请尽量言简意赅的阐述观点；根据需要可酌情增减文字。"/>
  <p:tag name="KSO_WM_UNIT_NOCLEAR" val="0"/>
  <p:tag name="KSO_WM_UNIT_SHOW_EDIT_AREA_INDICATION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f"/>
  <p:tag name="KSO_WM_UNIT_INDEX" val="1"/>
  <p:tag name="KSO_WM_UNIT_ID" val="diagram20200535_1*f*1"/>
  <p:tag name="KSO_WM_TEMPLATE_CATEGORY" val="diagram"/>
  <p:tag name="KSO_WM_TEMPLATE_INDEX" val="2020053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6_1*ζ_h_d*1_5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  <p:tag name="KSO_WM_UNIT_LINE_FORE_SCHEMECOLOR_INDEX" val="14"/>
  <p:tag name="KSO_WM_UNIT_LINE_FILL_TYPE" val="2"/>
  <p:tag name="KSO_WM_UNIT_SHADOW_SCHEMECOLOR_INDEX" val="13"/>
  <p:tag name="KSO_WM_UNIT_USESOURCEFORMAT_APPLY" val="1"/>
</p:tagLst>
</file>

<file path=ppt/tags/tag62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6_1*ζ_h_d*1_1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  <p:tag name="KSO_WM_UNIT_LINE_FORE_SCHEMECOLOR_INDEX" val="14"/>
  <p:tag name="KSO_WM_UNIT_LINE_FILL_TYPE" val="2"/>
  <p:tag name="KSO_WM_UNIT_SHADOW_SCHEMECOLOR_INDEX" val="13"/>
  <p:tag name="KSO_WM_UNIT_USESOURCEFORMAT_APPLY" val="1"/>
</p:tagLst>
</file>

<file path=ppt/tags/tag63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6_1*ζ_h_d*1_4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  <p:tag name="KSO_WM_UNIT_LINE_FORE_SCHEMECOLOR_INDEX" val="14"/>
  <p:tag name="KSO_WM_UNIT_LINE_FILL_TYPE" val="2"/>
  <p:tag name="KSO_WM_UNIT_SHADOW_SCHEMECOLOR_INDEX" val="13"/>
  <p:tag name="KSO_WM_UNIT_USESOURCEFORMAT_APPLY" val="1"/>
</p:tagLst>
</file>

<file path=ppt/tags/tag64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6_1*ζ_h_d*1_2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  <p:tag name="KSO_WM_UNIT_LINE_FORE_SCHEMECOLOR_INDEX" val="14"/>
  <p:tag name="KSO_WM_UNIT_LINE_FILL_TYPE" val="2"/>
  <p:tag name="KSO_WM_UNIT_SHADOW_SCHEMECOLOR_INDEX" val="13"/>
  <p:tag name="KSO_WM_UNIT_USESOURCEFORMAT_APPLY" val="1"/>
</p:tagLst>
</file>

<file path=ppt/tags/tag65.xml><?xml version="1.0" encoding="utf-8"?>
<p:tagLst xmlns:p="http://schemas.openxmlformats.org/presentationml/2006/main">
  <p:tag name="KSO_WM_UNIT_DIAGRAM_MODELTYPE" val="flashPicture"/>
  <p:tag name="KSO_WM_UNIT_VALUE" val="776*77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6_1*ζ_h_d*1_3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  <p:tag name="KSO_WM_UNIT_LINE_FORE_SCHEMECOLOR_INDEX" val="14"/>
  <p:tag name="KSO_WM_UNIT_LINE_FILL_TYPE" val="2"/>
  <p:tag name="KSO_WM_UNIT_SHADOW_SCHEMECOLOR_INDEX" val="13"/>
  <p:tag name="KSO_WM_UNIT_USESOURCEFORMAT_APPLY" val="1"/>
</p:tagLst>
</file>

<file path=ppt/tags/tag66.xml><?xml version="1.0" encoding="utf-8"?>
<p:tagLst xmlns:p="http://schemas.openxmlformats.org/presentationml/2006/main">
  <p:tag name="KSO_WM_SLIDE_ID" val="diagram20200535_1"/>
  <p:tag name="KSO_WM_TEMPLATE_SUBCATEGORY" val="10"/>
  <p:tag name="KSO_WM_SLIDE_TYPE" val="text"/>
  <p:tag name="KSO_WM_SLIDE_SUBTYPE" val="picTxt"/>
  <p:tag name="KSO_WM_SLIDE_ITEM_CNT" val="5"/>
  <p:tag name="KSO_WM_SLIDE_INDEX" val="1"/>
  <p:tag name="KSO_WM_SLIDE_SIZE" val="1106.4*220.002"/>
  <p:tag name="KSO_WM_SLIDE_POSITION" val="-73.2005*238.455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35"/>
  <p:tag name="KSO_WM_SLIDE_LAYOUT" val="a_f_ζ"/>
  <p:tag name="KSO_WM_SLIDE_LAYOUT_CNT" val="1_1_1"/>
  <p:tag name="KSO_WM_UNIT_FLASH_PICTURE_TYPE" val="1"/>
</p:tagLst>
</file>

<file path=ppt/tags/tag67.xml><?xml version="1.0" encoding="utf-8"?>
<p:tagLst xmlns:p="http://schemas.openxmlformats.org/presentationml/2006/main">
  <p:tag name="KSO_WM_UNIT_VALUE" val="44"/>
  <p:tag name="KSO_WM_UNIT_HIGHLIGHT" val="0"/>
  <p:tag name="KSO_WM_UNIT_COMPATIBLE" val="0"/>
  <p:tag name="KSO_WM_UNIT_TYPE" val="f"/>
  <p:tag name="KSO_WM_UNIT_INDEX" val="1"/>
  <p:tag name="KSO_WM_UNIT_ID" val="diagram20200537_1*f*1"/>
  <p:tag name="KSO_WM_TEMPLATE_CATEGORY" val="diagram"/>
  <p:tag name="KSO_WM_TEMPLATE_INDEX" val="20200537"/>
  <p:tag name="KSO_WM_UNIT_LAYERLEVEL" val="1"/>
  <p:tag name="KSO_WM_TAG_VERSION" val="1.0"/>
  <p:tag name="KSO_WM_BEAUTIFY_FLAG" val="#wm#"/>
  <p:tag name="KSO_WM_UNIT_PRESET_TEXT" val="单击此处添加文本具体内容，简明扼要的阐述您的观点。"/>
  <p:tag name="KSO_WM_UNIT_DIAGRAM_ISNUMVISUAL" val="0"/>
  <p:tag name="KSO_WM_UNIT_DIAGRAM_ISREFERUNIT" val="0"/>
  <p:tag name="KSO_WM_UNIT_COLOR_SCHEME_SHAPE_ID" val="29"/>
  <p:tag name="KSO_WM_UNIT_COLOR_SCHEME_PARENT_PAGE" val="0_1"/>
  <p:tag name="KSO_WM_UNIT_NOCLEAR" val="0"/>
  <p:tag name="KSO_WM_DIAGRAM_GROUP_CODE" val="ζ1-1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VALUE" val="110"/>
  <p:tag name="KSO_WM_UNIT_HIGHLIGHT" val="0"/>
  <p:tag name="KSO_WM_UNIT_COMPATIBLE" val="0"/>
  <p:tag name="KSO_WM_UNIT_TYPE" val="f"/>
  <p:tag name="KSO_WM_UNIT_INDEX" val="2"/>
  <p:tag name="KSO_WM_UNIT_ID" val="diagram20200537_1*f*2"/>
  <p:tag name="KSO_WM_TEMPLATE_CATEGORY" val="diagram"/>
  <p:tag name="KSO_WM_TEMPLATE_INDEX" val="20200537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COLOR_SCHEME_SHAPE_ID" val="30"/>
  <p:tag name="KSO_WM_UNIT_COLOR_SCHEME_PARENT_PAGE" val="0_1"/>
  <p:tag name="KSO_WM_UNIT_NOCLEAR" val="0"/>
  <p:tag name="KSO_WM_DIAGRAM_GROUP_CODE" val="ζ1-1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UNIT_TYPE" val="i"/>
  <p:tag name="KSO_WM_UNIT_INDEX" val="1"/>
  <p:tag name="KSO_WM_UNIT_ID" val="diagram20200537_1*i*1"/>
  <p:tag name="KSO_WM_TEMPLATE_CATEGORY" val="diagram"/>
  <p:tag name="KSO_WM_TEMPLATE_INDEX" val="20200537"/>
  <p:tag name="KSO_WM_UNIT_LAYERLEVEL" val="1"/>
  <p:tag name="KSO_WM_TAG_VERSION" val="1.0"/>
  <p:tag name="KSO_WM_BEAUTIFY_FLAG" val="#wm#"/>
  <p:tag name="KSO_WM_UNIT_COLOR_SCHEME_SHAPE_ID" val="5124"/>
  <p:tag name="KSO_WM_UNIT_COLOR_SCHEME_PARENT_PAGE" val="0_1"/>
  <p:tag name="KSO_WM_UNIT_NOCLEAR" val="0"/>
  <p:tag name="KSO_WM_UNIT_SHOW_EDIT_AREA_INDICATION" val="0"/>
  <p:tag name="KSO_WM_UNIT_DIAGRAM_ISNUMVISUAL" val="0"/>
  <p:tag name="KSO_WM_UNIT_DIAGRAM_ISREFERUNIT" val="0"/>
  <p:tag name="KSO_WM_DIAGRAM_GROUP_CODE" val="ζ1-1"/>
  <p:tag name="KSO_WM_UNIT_TEXT_FILL_FORE_SCHEMECOLOR_INDEX" val="14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ISCONTENTSTITLE" val="0"/>
  <p:tag name="KSO_WM_UNIT_PRESET_TEXT" val="小爱蓝牙音箱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1334_1*l_h_a*1_2_1"/>
  <p:tag name="KSO_WM_TEMPLATE_CATEGORY" val="diagram"/>
  <p:tag name="KSO_WM_TEMPLATE_INDEX" val="20201334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UNIT_TYPE" val="a"/>
  <p:tag name="KSO_WM_UNIT_INDEX" val="1"/>
  <p:tag name="KSO_WM_UNIT_ID" val="diagram20200537_1*a*1"/>
  <p:tag name="KSO_WM_TEMPLATE_CATEGORY" val="diagram"/>
  <p:tag name="KSO_WM_TEMPLATE_INDEX" val="20200537"/>
  <p:tag name="KSO_WM_UNIT_LAYERLEVEL" val="1"/>
  <p:tag name="KSO_WM_TAG_VERSION" val="1.0"/>
  <p:tag name="KSO_WM_BEAUTIFY_FLAG" val="#wm#"/>
  <p:tag name="KSO_WM_UNIT_PRESET_TEXT" val="添加标题"/>
  <p:tag name="KSO_WM_UNIT_COLOR_SCHEME_SHAPE_ID" val="5124"/>
  <p:tag name="KSO_WM_UNIT_COLOR_SCHEME_PARENT_PAGE" val="0_1"/>
  <p:tag name="KSO_WM_UNIT_NOCLEAR" val="0"/>
  <p:tag name="KSO_WM_UNIT_DIAGRAM_ISNUMVISUAL" val="0"/>
  <p:tag name="KSO_WM_UNIT_DIAGRAM_ISREFERUNIT" val="0"/>
  <p:tag name="KSO_WM_DIAGRAM_GROUP_CODE" val="ζ1-1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diagram20200537_1*ζ_i*1_1"/>
  <p:tag name="KSO_WM_TEMPLATE_CATEGORY" val="diagram"/>
  <p:tag name="KSO_WM_TEMPLATE_INDEX" val="20200537"/>
  <p:tag name="KSO_WM_UNIT_LAYERLEVEL" val="1_1"/>
  <p:tag name="KSO_WM_TAG_VERSION" val="1.0"/>
  <p:tag name="KSO_WM_BEAUTIFY_FLAG" val="#wm#"/>
  <p:tag name="KSO_WM_UNIT_DIAGRAM_MODELTYPE" val="flashPicture"/>
  <p:tag name="KSO_WM_UNIT_FILL_FORE_SCHEMECOLOR_INDEX" val="14"/>
  <p:tag name="KSO_WM_UNIT_FILL_TYPE" val="1"/>
  <p:tag name="KSO_WM_UNIT_USESOURCEFORMAT_APPLY" val="1"/>
</p:tagLst>
</file>

<file path=ppt/tags/tag72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463*195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00537_1*ζ_h_d*1_1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73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diagram20200537_1*ζ_h_i*1_2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LINE_FORE_SCHEMECOLOR_INDEX" val="14"/>
  <p:tag name="KSO_WM_UNIT_LINE_FILL_TYPE" val="2"/>
  <p:tag name="KSO_WM_UNIT_USESOURCEFORMAT_APPLY" val="1"/>
</p:tagLst>
</file>

<file path=ppt/tags/tag74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00537_1*ζ_h_i*1_1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LINE_FORE_SCHEMECOLOR_INDEX" val="14"/>
  <p:tag name="KSO_WM_UNIT_LINE_FILL_TYPE" val="2"/>
  <p:tag name="KSO_WM_UNIT_USESOURCEFORMAT_APPLY" val="1"/>
</p:tagLst>
</file>

<file path=ppt/tags/tag75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3_1"/>
  <p:tag name="KSO_WM_UNIT_ID" val="diagram20200537_1*ζ_h_i*1_3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LINE_FORE_SCHEMECOLOR_INDEX" val="14"/>
  <p:tag name="KSO_WM_UNIT_LINE_FILL_TYPE" val="2"/>
  <p:tag name="KSO_WM_UNIT_USESOURCEFORMAT_APPLY" val="1"/>
</p:tagLst>
</file>

<file path=ppt/tags/tag76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4_1"/>
  <p:tag name="KSO_WM_UNIT_ID" val="diagram20200537_1*ζ_h_i*1_4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LINE_FORE_SCHEMECOLOR_INDEX" val="14"/>
  <p:tag name="KSO_WM_UNIT_LINE_FILL_TYPE" val="2"/>
  <p:tag name="KSO_WM_UNIT_USESOURCEFORMAT_APPLY" val="1"/>
</p:tagLst>
</file>

<file path=ppt/tags/tag77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463*195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diagram20200537_1*ζ_h_d*1_2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78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463*195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diagram20200537_1*ζ_h_d*1_3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79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463*195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diagram20200537_1*ζ_h_d*1_4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8.xml><?xml version="1.0" encoding="utf-8"?>
<p:tagLst xmlns:p="http://schemas.openxmlformats.org/presentationml/2006/main">
  <p:tag name="KSO_WM_UNIT_PRESET_TEXT" val="采用小口径大磁路设计，使低频下潜能更出色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1334_1*l_h_f*1_2_1"/>
  <p:tag name="KSO_WM_TEMPLATE_CATEGORY" val="diagram"/>
  <p:tag name="KSO_WM_TEMPLATE_INDEX" val="2020133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SLIDE_ID" val="diagram20200537_1"/>
  <p:tag name="KSO_WM_TEMPLATE_SUBCATEGORY" val="10"/>
  <p:tag name="KSO_WM_SLIDE_TYPE" val="text"/>
  <p:tag name="KSO_WM_SLIDE_SUBTYPE" val="picTxt"/>
  <p:tag name="KSO_WM_SLIDE_ITEM_CNT" val="4"/>
  <p:tag name="KSO_WM_SLIDE_INDEX" val="1"/>
  <p:tag name="KSO_WM_SLIDE_SIZE" val="589.65*415.55"/>
  <p:tag name="KSO_WM_SLIDE_POSITION" val="322.2*62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37"/>
  <p:tag name="KSO_WM_SLIDE_LAYOUT" val="a_f_ζ"/>
  <p:tag name="KSO_WM_SLIDE_LAYOUT_CNT" val="1_2_1"/>
  <p:tag name="KSO_WM_UNIT_FLASH_PICTURE_TYPE" val="0"/>
</p:tagLst>
</file>

<file path=ppt/tags/tag8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diagram20200534_1*a*1"/>
  <p:tag name="KSO_WM_TEMPLATE_CATEGORY" val="diagram"/>
  <p:tag name="KSO_WM_TEMPLATE_INDEX" val="20200534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UNIT_PRESET_TEXT" val="点击此处添加正文，文字是您思想的提炼，为了最终演示发布的良好效果，请尽量言简意赅的阐述观点；根据需要可酌情增减文字。"/>
  <p:tag name="KSO_WM_UNIT_NOCLEAR" val="0"/>
  <p:tag name="KSO_WM_UNIT_SHOW_EDIT_AREA_INDICATION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f"/>
  <p:tag name="KSO_WM_UNIT_INDEX" val="1"/>
  <p:tag name="KSO_WM_UNIT_ID" val="diagram20200534_1*f*1"/>
  <p:tag name="KSO_WM_TEMPLATE_CATEGORY" val="diagram"/>
  <p:tag name="KSO_WM_TEMPLATE_INDEX" val="20200534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diagram20200534_1*i*1"/>
  <p:tag name="KSO_WM_TEMPLATE_CATEGORY" val="diagram"/>
  <p:tag name="KSO_WM_TEMPLATE_INDEX" val="20200534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diagram20200534_1*i*2"/>
  <p:tag name="KSO_WM_TEMPLATE_CATEGORY" val="diagram"/>
  <p:tag name="KSO_WM_TEMPLATE_INDEX" val="20200534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3"/>
  <p:tag name="KSO_WM_UNIT_ID" val="diagram20200534_1*i*3"/>
  <p:tag name="KSO_WM_TEMPLATE_CATEGORY" val="diagram"/>
  <p:tag name="KSO_WM_TEMPLATE_INDEX" val="20200534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4"/>
  <p:tag name="KSO_WM_UNIT_ID" val="diagram20200534_1*i*4"/>
  <p:tag name="KSO_WM_TEMPLATE_CATEGORY" val="diagram"/>
  <p:tag name="KSO_WM_TEMPLATE_INDEX" val="20200534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5"/>
  <p:tag name="KSO_WM_UNIT_ID" val="diagram20200534_1*i*5"/>
  <p:tag name="KSO_WM_TEMPLATE_CATEGORY" val="diagram"/>
  <p:tag name="KSO_WM_TEMPLATE_INDEX" val="20200534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6"/>
  <p:tag name="KSO_WM_UNIT_ID" val="diagram20200534_1*i*6"/>
  <p:tag name="KSO_WM_TEMPLATE_CATEGORY" val="diagram"/>
  <p:tag name="KSO_WM_TEMPLATE_INDEX" val="20200534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9_1*ζ_i*1_1"/>
  <p:tag name="KSO_WM_TEMPLATE_CATEGORY" val="mixed"/>
  <p:tag name="KSO_WM_TEMPLATE_INDEX" val="20199739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ISCONTENTSTITLE" val="0"/>
  <p:tag name="KSO_WM_UNIT_PRESET_TEXT" val="公司产品展示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01334_1*a*1"/>
  <p:tag name="KSO_WM_TEMPLATE_CATEGORY" val="diagram"/>
  <p:tag name="KSO_WM_TEMPLATE_INDEX" val="20201334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PA" val="v5.2.4"/>
  <p:tag name="KSO_WM_UNIT_DIAGRAM_MODELTYPE" val="flashPicture"/>
  <p:tag name="KSO_WM_UNIT_VALUE" val="750*75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9_1*ζ_h_d*1_2_1"/>
  <p:tag name="KSO_WM_TEMPLATE_CATEGORY" val="mixed"/>
  <p:tag name="KSO_WM_TEMPLATE_INDEX" val="20199739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91.xml><?xml version="1.0" encoding="utf-8"?>
<p:tagLst xmlns:p="http://schemas.openxmlformats.org/presentationml/2006/main">
  <p:tag name="PA" val="v5.2.4"/>
  <p:tag name="KSO_WM_UNIT_DIAGRAM_MODELTYPE" val="flashPicture"/>
  <p:tag name="KSO_WM_UNIT_VALUE" val="750*75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9_1*ζ_h_d*1_4_1"/>
  <p:tag name="KSO_WM_TEMPLATE_CATEGORY" val="mixed"/>
  <p:tag name="KSO_WM_TEMPLATE_INDEX" val="20199739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92.xml><?xml version="1.0" encoding="utf-8"?>
<p:tagLst xmlns:p="http://schemas.openxmlformats.org/presentationml/2006/main">
  <p:tag name="PA" val="v5.2.4"/>
  <p:tag name="KSO_WM_UNIT_DIAGRAM_MODELTYPE" val="flashPicture"/>
  <p:tag name="KSO_WM_UNIT_VALUE" val="896*89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9_1*ζ_h_d*1_3_1"/>
  <p:tag name="KSO_WM_TEMPLATE_CATEGORY" val="mixed"/>
  <p:tag name="KSO_WM_TEMPLATE_INDEX" val="20199739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93.xml><?xml version="1.0" encoding="utf-8"?>
<p:tagLst xmlns:p="http://schemas.openxmlformats.org/presentationml/2006/main">
  <p:tag name="PA" val="v5.2.4"/>
  <p:tag name="RESOURCELIBID_ANIM" val="557083"/>
  <p:tag name="KSO_WM_UNIT_DIAGRAM_MODELTYPE" val="flashPicture"/>
  <p:tag name="KSO_WM_UNIT_VALUE" val="750*75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9_1*ζ_h_d*1_5_1"/>
  <p:tag name="KSO_WM_TEMPLATE_CATEGORY" val="mixed"/>
  <p:tag name="KSO_WM_TEMPLATE_INDEX" val="20199739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94.xml><?xml version="1.0" encoding="utf-8"?>
<p:tagLst xmlns:p="http://schemas.openxmlformats.org/presentationml/2006/main">
  <p:tag name="PA" val="v5.2.4"/>
  <p:tag name="RESOURCELIBID_ANIM" val="557083"/>
  <p:tag name="KSO_WM_UNIT_DIAGRAM_MODELTYPE" val="flashPicture"/>
  <p:tag name="KSO_WM_UNIT_VALUE" val="750*75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9_1*ζ_h_d*1_1_1"/>
  <p:tag name="KSO_WM_TEMPLATE_CATEGORY" val="mixed"/>
  <p:tag name="KSO_WM_TEMPLATE_INDEX" val="20199739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95.xml><?xml version="1.0" encoding="utf-8"?>
<p:tagLst xmlns:p="http://schemas.openxmlformats.org/presentationml/2006/main">
  <p:tag name="KSO_WM_SLIDE_ID" val="diagram20200534_1"/>
  <p:tag name="KSO_WM_TEMPLATE_SUBCATEGORY" val="10"/>
  <p:tag name="KSO_WM_SLIDE_TYPE" val="text"/>
  <p:tag name="KSO_WM_SLIDE_SUBTYPE" val="picTxt"/>
  <p:tag name="KSO_WM_SLIDE_ITEM_CNT" val="5"/>
  <p:tag name="KSO_WM_SLIDE_INDEX" val="1"/>
  <p:tag name="KSO_WM_SLIDE_SIZE" val="1234.3*266.383"/>
  <p:tag name="KSO_WM_SLIDE_POSITION" val="-137.152*241.746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34"/>
  <p:tag name="KSO_WM_SLIDE_LAYOUT" val="a_f_ζ"/>
  <p:tag name="KSO_WM_SLIDE_LAYOUT_CNT" val="1_1_1"/>
  <p:tag name="KSO_WM_UNIT_FLASH_PICTURE_TYPE" val="1"/>
</p:tagLst>
</file>

<file path=ppt/tags/tag96.xml><?xml version="1.0" encoding="utf-8"?>
<p:tagLst xmlns:p="http://schemas.openxmlformats.org/presentationml/2006/main">
  <p:tag name="COMMONDATA" val="eyJoZGlkIjoiODhiZGJmMzBjY2JlYjUzMjQ2YjVmM2E5YTE1OGY0ZmU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WPS 演示</Application>
  <PresentationFormat/>
  <Paragraphs>57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Arial Unicode MS</vt:lpstr>
      <vt:lpstr>Calibri</vt:lpstr>
      <vt:lpstr>Open Sans</vt:lpstr>
      <vt:lpstr>Segoe Print</vt:lpstr>
      <vt:lpstr>Arial</vt:lpstr>
      <vt:lpstr>Montserrat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86181</dc:creator>
  <cp:lastModifiedBy>WPS_1665999695</cp:lastModifiedBy>
  <cp:revision>1</cp:revision>
  <dcterms:created xsi:type="dcterms:W3CDTF">2023-02-16T02:17:14Z</dcterms:created>
  <dcterms:modified xsi:type="dcterms:W3CDTF">2023-02-16T02:17:14Z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26F8A707B52C46B5AD386569507C823D</vt:lpwstr>
  </property>
</Properties>
</file>